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3" r:id="rId4"/>
    <p:sldMasterId id="2147483754" r:id="rId5"/>
    <p:sldMasterId id="2147483755" r:id="rId6"/>
    <p:sldMasterId id="2147483756" r:id="rId7"/>
  </p:sldMasterIdLst>
  <p:notesMasterIdLst>
    <p:notesMasterId r:id="rId8"/>
  </p:notesMasterIdLst>
  <p:sldIdLst>
    <p:sldId id="256" r:id="rId9"/>
    <p:sldId id="257" r:id="rId10"/>
    <p:sldId id="258" r:id="rId11"/>
    <p:sldId id="259" r:id="rId12"/>
    <p:sldId id="260" r:id="rId13"/>
    <p:sldId id="261" r:id="rId14"/>
  </p:sldIdLst>
  <p:sldSz cy="5143500" cx="9144000"/>
  <p:notesSz cx="6858000" cy="9144000"/>
  <p:embeddedFontLst>
    <p:embeddedFont>
      <p:font typeface="Roboto"/>
      <p:regular r:id="rId15"/>
      <p:bold r:id="rId16"/>
      <p:italic r:id="rId17"/>
      <p:boldItalic r:id="rId18"/>
    </p:embeddedFont>
    <p:embeddedFont>
      <p:font typeface="Roboto Light"/>
      <p:regular r:id="rId19"/>
      <p:bold r:id="rId20"/>
      <p:italic r:id="rId21"/>
      <p:boldItalic r:id="rId22"/>
    </p:embeddedFont>
    <p:embeddedFont>
      <p:font typeface="Helvetica Neue Light"/>
      <p:regular r:id="rId23"/>
      <p:bold r:id="rId24"/>
      <p:italic r:id="rId25"/>
      <p:boldItalic r:id="rId26"/>
    </p:embeddedFont>
    <p:embeddedFont>
      <p:font typeface="Roboto Mon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Light-bold.fntdata"/><Relationship Id="rId22" Type="http://schemas.openxmlformats.org/officeDocument/2006/relationships/font" Target="fonts/RobotoLight-boldItalic.fntdata"/><Relationship Id="rId21" Type="http://schemas.openxmlformats.org/officeDocument/2006/relationships/font" Target="fonts/RobotoLight-italic.fntdata"/><Relationship Id="rId24" Type="http://schemas.openxmlformats.org/officeDocument/2006/relationships/font" Target="fonts/HelveticaNeueLight-bold.fntdata"/><Relationship Id="rId23" Type="http://schemas.openxmlformats.org/officeDocument/2006/relationships/font" Target="fonts/HelveticaNeueLight-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26" Type="http://schemas.openxmlformats.org/officeDocument/2006/relationships/font" Target="fonts/HelveticaNeueLight-boldItalic.fntdata"/><Relationship Id="rId25" Type="http://schemas.openxmlformats.org/officeDocument/2006/relationships/font" Target="fonts/HelveticaNeueLight-italic.fntdata"/><Relationship Id="rId28" Type="http://schemas.openxmlformats.org/officeDocument/2006/relationships/font" Target="fonts/RobotoMono-bold.fntdata"/><Relationship Id="rId27" Type="http://schemas.openxmlformats.org/officeDocument/2006/relationships/font" Target="fonts/RobotoMono-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font" Target="fonts/RobotoMono-italic.fntdata"/><Relationship Id="rId7" Type="http://schemas.openxmlformats.org/officeDocument/2006/relationships/slideMaster" Target="slideMasters/slideMaster4.xml"/><Relationship Id="rId8" Type="http://schemas.openxmlformats.org/officeDocument/2006/relationships/notesMaster" Target="notesMasters/notesMaster1.xml"/><Relationship Id="rId30" Type="http://schemas.openxmlformats.org/officeDocument/2006/relationships/font" Target="fonts/RobotoMono-boldItalic.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slide" Target="slides/slide6.xml"/><Relationship Id="rId17" Type="http://schemas.openxmlformats.org/officeDocument/2006/relationships/font" Target="fonts/Roboto-italic.fntdata"/><Relationship Id="rId16" Type="http://schemas.openxmlformats.org/officeDocument/2006/relationships/font" Target="fonts/Roboto-bold.fntdata"/><Relationship Id="rId19" Type="http://schemas.openxmlformats.org/officeDocument/2006/relationships/font" Target="fonts/RobotoLight-regular.fntdata"/><Relationship Id="rId18" Type="http://schemas.openxmlformats.org/officeDocument/2006/relationships/font" Target="fonts/Robot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412bdc1c2eb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412bdc1c2eb_0_1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Good morning everyone and welcome to Paris. I'm Karin Ahl, CEO of Netnod, and it's my pleasure to welcome you all to the EPF.</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412bd49b935_3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2" name="Google Shape;632;g412bd49b935_3_1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This year's theme is "Connecting Europe's Peering Community". This is particularly fitting for Netnod with 2026 marking 30 years since we were founded as the neutral Internet Exchange for Sweden.</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Since then, we have grown into the interconnection platform for the Nordics with peak traffic exceeding 3 Terabits per second across seven Exchanges in Sweden, Denmark, Norway and Finland.</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Our growth has been built on two elements that are even more important today than 30 years ago: trust and resilience.</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412bd49b935_3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5" name="Google Shape;655;g412bd49b935_3_2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Because the ground beneath our feet is shifting fast.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a:t>New technologies are driving</a:t>
            </a:r>
            <a:r>
              <a:rPr lang="en" sz="1100"/>
              <a:t> traffic growth and investment, while geopolitical tensions are putting resilience and sovereignty at the centre of Europe's digital agenda. Recent events in our region have shown why resilience matters more than ever.</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At Netnod, resilience has been at the heart of our approach for 30 years. This means multiple layers of redundancy, diverse connections, proactive monitoring, and infrastructure designed to be robust and reliable.</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That commitment to resilience runs through Netnod: from how we design our Internet Exchanges to how we think about our responsibility to the Internet and society as a whole. </a:t>
            </a:r>
            <a:r>
              <a:rPr lang="en"/>
              <a:t>And as tensions rise and the threat landscape evolves, resilience means continuing to invest and adapt.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g412bd49b935_0_2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4" name="Google Shape;674;g412bd49b935_0_25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That's why we've focused on driving change — evolving our services to help networks grow and scale resiliently. We're providing more flexible ways to connect, supporting everything from local peering and private connectivity to remote peering, cloud connectivity and time services.</a:t>
            </a:r>
            <a:endParaRPr>
              <a:solidFill>
                <a:schemeClr val="dk1"/>
              </a:solidFill>
            </a:endParaRPr>
          </a:p>
          <a:p>
            <a:pPr indent="-228600" lvl="0" marL="45720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That's why our experts took part in NATO's Locked Shields 2026, testing resilience alongside thousands of security experts from across the world.</a:t>
            </a:r>
            <a:endParaRPr>
              <a:solidFill>
                <a:schemeClr val="dk1"/>
              </a:solidFill>
            </a:endParaRPr>
          </a:p>
          <a:p>
            <a:pPr indent="-228600" lvl="0" marL="45720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And that's why we are building our own regional DWDM ring, connecting Stockholm, Gothenburg, Oslo, Copenhagen, and Malmö. By taking direct control of our optical infrastructure, we can reduce dependencies, develop new services for our customers, and help make the Nordic Internet more resilient.</a:t>
            </a:r>
            <a:endParaRPr>
              <a:solidFill>
                <a:schemeClr val="dk1"/>
              </a:solidFill>
            </a:endParaRPr>
          </a:p>
          <a:p>
            <a:pPr indent="0" lvl="0" marL="0" rtl="0" algn="l">
              <a:spcBef>
                <a:spcPts val="0"/>
              </a:spcBef>
              <a:spcAft>
                <a:spcPts val="0"/>
              </a:spcAft>
              <a:buNone/>
            </a:pPr>
            <a:r>
              <a:t/>
            </a:r>
            <a:endParaRPr b="1" sz="1800">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2" name="Shape 712"/>
        <p:cNvGrpSpPr/>
        <p:nvPr/>
      </p:nvGrpSpPr>
      <p:grpSpPr>
        <a:xfrm>
          <a:off x="0" y="0"/>
          <a:ext cx="0" cy="0"/>
          <a:chOff x="0" y="0"/>
          <a:chExt cx="0" cy="0"/>
        </a:xfrm>
      </p:grpSpPr>
      <p:sp>
        <p:nvSpPr>
          <p:cNvPr id="713" name="Google Shape;713;g412bd49b935_3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4" name="Google Shape;714;g412bd49b935_3_3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Resilience also means building new partnerships. We joined the Swedish Security and Defence Industry Association, reflecting how closely critical infrastructure and national security are now connected. We also joined a coalition of operators calling for the Digital Networks Act to protect net neutrality and the open Internet on which peering depends.</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And we were honoured to see Netnod's co-founder, Lars-Johan Liman, elected to the RIPE NCC Executive Board, a recognition of his expertise, and of the trust that the technical community places in people who have spent decades contributing to it.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These may be different arenas, but they reflect the same principle: resilience develops through commitment, cooperation and community.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g412bd49b935_3_5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6" name="Google Shape;736;g412bd49b935_3_5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98450" lvl="0" marL="457200" rtl="0" algn="l">
              <a:lnSpc>
                <a:spcPct val="100000"/>
              </a:lnSpc>
              <a:spcBef>
                <a:spcPts val="0"/>
              </a:spcBef>
              <a:spcAft>
                <a:spcPts val="0"/>
              </a:spcAft>
              <a:buSzPts val="1100"/>
              <a:buChar char="●"/>
            </a:pPr>
            <a:r>
              <a:rPr lang="en" sz="1100"/>
              <a:t>For Netnod, resilience has always been about more than infrastructure. It's about bringing together the people behind the infrastructure. That community is growing — from the peering community here at the EPF, to experts in cybersecurity, defence, policy and Internet governance.</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Netnod is proud to play an important role in connecting those worlds: strengthening the relationships, sharing the expertise and building the trust that make the Internet more resilient.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Because ultimately, the Internet isn't built by infrastructure alone. It's built by people.</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And that is why the European Peering Forum so important. You are the people who build our Internet.</a:t>
            </a:r>
            <a:endParaRPr/>
          </a:p>
          <a:p>
            <a:pPr indent="-228600" lvl="0" marL="457200" rtl="0" algn="l">
              <a:lnSpc>
                <a:spcPct val="100000"/>
              </a:lnSpc>
              <a:spcBef>
                <a:spcPts val="0"/>
              </a:spcBef>
              <a:spcAft>
                <a:spcPts val="0"/>
              </a:spcAft>
              <a:buSzPts val="1100"/>
              <a:buNone/>
            </a:pPr>
            <a:r>
              <a:t/>
            </a:r>
            <a:endParaRPr sz="1100"/>
          </a:p>
          <a:p>
            <a:pPr indent="-298450" lvl="0" marL="457200" rtl="0" algn="l">
              <a:lnSpc>
                <a:spcPct val="100000"/>
              </a:lnSpc>
              <a:spcBef>
                <a:spcPts val="0"/>
              </a:spcBef>
              <a:spcAft>
                <a:spcPts val="0"/>
              </a:spcAft>
              <a:buSzPts val="1100"/>
              <a:buChar char="●"/>
            </a:pPr>
            <a:r>
              <a:rPr lang="en" sz="1100"/>
              <a:t>So, on behalf of Netnod and our fellow EPF hosts: thank you for being here and thank you for the work you do. Let's keep building the relationships, trust and cooperation that the Internet, and our societies, depend on. Welcome to the EPF 2026.</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 Id="rId3" Type="http://schemas.openxmlformats.org/officeDocument/2006/relationships/image" Target="../media/image8.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 Id="rId3" Type="http://schemas.openxmlformats.org/officeDocument/2006/relationships/image" Target="../media/image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jpg"/><Relationship Id="rId3" Type="http://schemas.openxmlformats.org/officeDocument/2006/relationships/image" Target="../media/image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type="tx">
  <p:cSld name="TITLE_AND_BODY">
    <p:bg>
      <p:bgPr>
        <a:solidFill>
          <a:schemeClr val="l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1" name="Google Shape;11;p2"/>
          <p:cNvSpPr txBox="1"/>
          <p:nvPr>
            <p:ph idx="1" type="body"/>
          </p:nvPr>
        </p:nvSpPr>
        <p:spPr>
          <a:xfrm>
            <a:off x="504000" y="1381075"/>
            <a:ext cx="57600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50000"/>
              </a:lnSpc>
              <a:spcBef>
                <a:spcPts val="0"/>
              </a:spcBef>
              <a:spcAft>
                <a:spcPts val="0"/>
              </a:spcAft>
              <a:buSzPts val="1800"/>
              <a:buChar char="■"/>
              <a:defRPr/>
            </a:lvl1pPr>
            <a:lvl2pPr indent="-317500" lvl="1" marL="914400" algn="l">
              <a:lnSpc>
                <a:spcPct val="150000"/>
              </a:lnSpc>
              <a:spcBef>
                <a:spcPts val="0"/>
              </a:spcBef>
              <a:spcAft>
                <a:spcPts val="0"/>
              </a:spcAft>
              <a:buSzPts val="1400"/>
              <a:buChar char="●"/>
              <a:defRPr/>
            </a:lvl2pPr>
            <a:lvl3pPr indent="-317500" lvl="2" marL="1371600" algn="l">
              <a:lnSpc>
                <a:spcPct val="150000"/>
              </a:lnSpc>
              <a:spcBef>
                <a:spcPts val="0"/>
              </a:spcBef>
              <a:spcAft>
                <a:spcPts val="0"/>
              </a:spcAft>
              <a:buSzPts val="1400"/>
              <a:buChar char="■"/>
              <a:defRPr/>
            </a:lvl3pPr>
            <a:lvl4pPr indent="-317500" lvl="3" marL="1828800" algn="l">
              <a:lnSpc>
                <a:spcPct val="150000"/>
              </a:lnSpc>
              <a:spcBef>
                <a:spcPts val="0"/>
              </a:spcBef>
              <a:spcAft>
                <a:spcPts val="0"/>
              </a:spcAft>
              <a:buSzPts val="1400"/>
              <a:buChar char="●"/>
              <a:defRPr/>
            </a:lvl4pPr>
            <a:lvl5pPr indent="-317500" lvl="4" marL="2286000" algn="l">
              <a:lnSpc>
                <a:spcPct val="150000"/>
              </a:lnSpc>
              <a:spcBef>
                <a:spcPts val="0"/>
              </a:spcBef>
              <a:spcAft>
                <a:spcPts val="0"/>
              </a:spcAft>
              <a:buSzPts val="1400"/>
              <a:buChar char="■"/>
              <a:defRPr/>
            </a:lvl5pPr>
            <a:lvl6pPr indent="-317500" lvl="5" marL="2743200" algn="l">
              <a:lnSpc>
                <a:spcPct val="150000"/>
              </a:lnSpc>
              <a:spcBef>
                <a:spcPts val="0"/>
              </a:spcBef>
              <a:spcAft>
                <a:spcPts val="0"/>
              </a:spcAft>
              <a:buSzPts val="1400"/>
              <a:buChar char="●"/>
              <a:defRPr/>
            </a:lvl6pPr>
            <a:lvl7pPr indent="-317500" lvl="6" marL="3200400" algn="l">
              <a:lnSpc>
                <a:spcPct val="150000"/>
              </a:lnSpc>
              <a:spcBef>
                <a:spcPts val="0"/>
              </a:spcBef>
              <a:spcAft>
                <a:spcPts val="0"/>
              </a:spcAft>
              <a:buSzPts val="1400"/>
              <a:buChar char="■"/>
              <a:defRPr/>
            </a:lvl7pPr>
            <a:lvl8pPr indent="-317500" lvl="7" marL="3657600" algn="l">
              <a:lnSpc>
                <a:spcPct val="150000"/>
              </a:lnSpc>
              <a:spcBef>
                <a:spcPts val="0"/>
              </a:spcBef>
              <a:spcAft>
                <a:spcPts val="0"/>
              </a:spcAft>
              <a:buSzPts val="1400"/>
              <a:buChar char="●"/>
              <a:defRPr/>
            </a:lvl8pPr>
            <a:lvl9pPr indent="-317500" lvl="8" marL="4114800" algn="l">
              <a:lnSpc>
                <a:spcPct val="150000"/>
              </a:lnSpc>
              <a:spcBef>
                <a:spcPts val="0"/>
              </a:spcBef>
              <a:spcAft>
                <a:spcPts val="0"/>
              </a:spcAft>
              <a:buSzPts val="1400"/>
              <a:buChar char="■"/>
              <a:defRPr/>
            </a:lvl9pPr>
          </a:lstStyle>
          <a:p/>
        </p:txBody>
      </p:sp>
      <p:pic>
        <p:nvPicPr>
          <p:cNvPr id="12" name="Google Shape;12;p2"/>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vertake + Title + Subtitle" type="title">
  <p:cSld name="TITLE">
    <p:spTree>
      <p:nvGrpSpPr>
        <p:cNvPr id="13" name="Shape 13"/>
        <p:cNvGrpSpPr/>
        <p:nvPr/>
      </p:nvGrpSpPr>
      <p:grpSpPr>
        <a:xfrm>
          <a:off x="0" y="0"/>
          <a:ext cx="0" cy="0"/>
          <a:chOff x="0" y="0"/>
          <a:chExt cx="0" cy="0"/>
        </a:xfrm>
      </p:grpSpPr>
      <p:sp>
        <p:nvSpPr>
          <p:cNvPr id="14" name="Google Shape;14;p3"/>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
          <p:cNvSpPr txBox="1"/>
          <p:nvPr>
            <p:ph type="ctrTitle"/>
          </p:nvPr>
        </p:nvSpPr>
        <p:spPr>
          <a:xfrm>
            <a:off x="504000" y="504000"/>
            <a:ext cx="8136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5200"/>
              <a:buNone/>
              <a:defRPr sz="5200">
                <a:solidFill>
                  <a:schemeClr val="lt1"/>
                </a:solidFill>
              </a:defRPr>
            </a:lvl2pPr>
            <a:lvl3pPr lvl="2" algn="l">
              <a:lnSpc>
                <a:spcPct val="90000"/>
              </a:lnSpc>
              <a:spcBef>
                <a:spcPts val="0"/>
              </a:spcBef>
              <a:spcAft>
                <a:spcPts val="0"/>
              </a:spcAft>
              <a:buClr>
                <a:schemeClr val="lt1"/>
              </a:buClr>
              <a:buSzPts val="5200"/>
              <a:buNone/>
              <a:defRPr sz="5200">
                <a:solidFill>
                  <a:schemeClr val="lt1"/>
                </a:solidFill>
              </a:defRPr>
            </a:lvl3pPr>
            <a:lvl4pPr lvl="3" algn="l">
              <a:lnSpc>
                <a:spcPct val="90000"/>
              </a:lnSpc>
              <a:spcBef>
                <a:spcPts val="0"/>
              </a:spcBef>
              <a:spcAft>
                <a:spcPts val="0"/>
              </a:spcAft>
              <a:buClr>
                <a:schemeClr val="lt1"/>
              </a:buClr>
              <a:buSzPts val="5200"/>
              <a:buNone/>
              <a:defRPr sz="5200">
                <a:solidFill>
                  <a:schemeClr val="lt1"/>
                </a:solidFill>
              </a:defRPr>
            </a:lvl4pPr>
            <a:lvl5pPr lvl="4" algn="l">
              <a:lnSpc>
                <a:spcPct val="90000"/>
              </a:lnSpc>
              <a:spcBef>
                <a:spcPts val="0"/>
              </a:spcBef>
              <a:spcAft>
                <a:spcPts val="0"/>
              </a:spcAft>
              <a:buClr>
                <a:schemeClr val="lt1"/>
              </a:buClr>
              <a:buSzPts val="5200"/>
              <a:buNone/>
              <a:defRPr sz="5200">
                <a:solidFill>
                  <a:schemeClr val="lt1"/>
                </a:solidFill>
              </a:defRPr>
            </a:lvl5pPr>
            <a:lvl6pPr lvl="5" algn="l">
              <a:lnSpc>
                <a:spcPct val="90000"/>
              </a:lnSpc>
              <a:spcBef>
                <a:spcPts val="0"/>
              </a:spcBef>
              <a:spcAft>
                <a:spcPts val="0"/>
              </a:spcAft>
              <a:buClr>
                <a:schemeClr val="lt1"/>
              </a:buClr>
              <a:buSzPts val="5200"/>
              <a:buNone/>
              <a:defRPr sz="5200">
                <a:solidFill>
                  <a:schemeClr val="lt1"/>
                </a:solidFill>
              </a:defRPr>
            </a:lvl6pPr>
            <a:lvl7pPr lvl="6" algn="l">
              <a:lnSpc>
                <a:spcPct val="90000"/>
              </a:lnSpc>
              <a:spcBef>
                <a:spcPts val="0"/>
              </a:spcBef>
              <a:spcAft>
                <a:spcPts val="0"/>
              </a:spcAft>
              <a:buClr>
                <a:schemeClr val="lt1"/>
              </a:buClr>
              <a:buSzPts val="5200"/>
              <a:buNone/>
              <a:defRPr sz="5200">
                <a:solidFill>
                  <a:schemeClr val="lt1"/>
                </a:solidFill>
              </a:defRPr>
            </a:lvl7pPr>
            <a:lvl8pPr lvl="7" algn="l">
              <a:lnSpc>
                <a:spcPct val="90000"/>
              </a:lnSpc>
              <a:spcBef>
                <a:spcPts val="0"/>
              </a:spcBef>
              <a:spcAft>
                <a:spcPts val="0"/>
              </a:spcAft>
              <a:buClr>
                <a:schemeClr val="lt1"/>
              </a:buClr>
              <a:buSzPts val="5200"/>
              <a:buNone/>
              <a:defRPr sz="5200">
                <a:solidFill>
                  <a:schemeClr val="lt1"/>
                </a:solidFill>
              </a:defRPr>
            </a:lvl8pPr>
            <a:lvl9pPr lvl="8" algn="l">
              <a:lnSpc>
                <a:spcPct val="90000"/>
              </a:lnSpc>
              <a:spcBef>
                <a:spcPts val="0"/>
              </a:spcBef>
              <a:spcAft>
                <a:spcPts val="0"/>
              </a:spcAft>
              <a:buClr>
                <a:schemeClr val="lt1"/>
              </a:buClr>
              <a:buSzPts val="5200"/>
              <a:buNone/>
              <a:defRPr sz="5200">
                <a:solidFill>
                  <a:schemeClr val="lt1"/>
                </a:solidFill>
              </a:defRPr>
            </a:lvl9pPr>
          </a:lstStyle>
          <a:p/>
        </p:txBody>
      </p:sp>
      <p:sp>
        <p:nvSpPr>
          <p:cNvPr id="16" name="Google Shape;16;p3"/>
          <p:cNvSpPr txBox="1"/>
          <p:nvPr>
            <p:ph idx="1" type="subTitle"/>
          </p:nvPr>
        </p:nvSpPr>
        <p:spPr>
          <a:xfrm>
            <a:off x="504000" y="4116425"/>
            <a:ext cx="8136000" cy="792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pic>
        <p:nvPicPr>
          <p:cNvPr id="17" name="Google Shape;17;p3"/>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Image Background">
  <p:cSld name="TITLE_1">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4"/>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20" name="Google Shape;20;p4"/>
          <p:cNvPicPr preferRelativeResize="0"/>
          <p:nvPr/>
        </p:nvPicPr>
        <p:blipFill rotWithShape="1">
          <a:blip r:embed="rId3">
            <a:alphaModFix/>
          </a:blip>
          <a:srcRect b="0" l="0" r="0" t="0"/>
          <a:stretch/>
        </p:blipFill>
        <p:spPr>
          <a:xfrm>
            <a:off x="3284400" y="1211750"/>
            <a:ext cx="2575200" cy="2719991"/>
          </a:xfrm>
          <a:prstGeom prst="rect">
            <a:avLst/>
          </a:prstGeom>
          <a:noFill/>
          <a:ln>
            <a:noFill/>
          </a:ln>
        </p:spPr>
      </p:pic>
      <p:pic>
        <p:nvPicPr>
          <p:cNvPr id="21" name="Google Shape;21;p4"/>
          <p:cNvPicPr preferRelativeResize="0"/>
          <p:nvPr/>
        </p:nvPicPr>
        <p:blipFill rotWithShape="1">
          <a:blip r:embed="rId3">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mage" type="secHead">
  <p:cSld name="SECTION_HEADER">
    <p:bg>
      <p:bgPr>
        <a:solidFill>
          <a:schemeClr val="dk1"/>
        </a:solidFill>
      </p:bgPr>
    </p:bg>
    <p:spTree>
      <p:nvGrpSpPr>
        <p:cNvPr id="22" name="Shape 22"/>
        <p:cNvGrpSpPr/>
        <p:nvPr/>
      </p:nvGrpSpPr>
      <p:grpSpPr>
        <a:xfrm>
          <a:off x="0" y="0"/>
          <a:ext cx="0" cy="0"/>
          <a:chOff x="0" y="0"/>
          <a:chExt cx="0" cy="0"/>
        </a:xfrm>
      </p:grpSpPr>
      <p:sp>
        <p:nvSpPr>
          <p:cNvPr id="23" name="Google Shape;23;p5"/>
          <p:cNvSpPr/>
          <p:nvPr>
            <p:ph idx="2" type="pic"/>
          </p:nvPr>
        </p:nvSpPr>
        <p:spPr>
          <a:xfrm>
            <a:off x="4600574" y="0"/>
            <a:ext cx="5817300" cy="5054400"/>
          </a:xfrm>
          <a:prstGeom prst="parallelogram">
            <a:avLst>
              <a:gd fmla="val 25000" name="adj"/>
            </a:avLst>
          </a:prstGeom>
          <a:noFill/>
          <a:ln>
            <a:noFill/>
          </a:ln>
        </p:spPr>
      </p:sp>
      <p:pic>
        <p:nvPicPr>
          <p:cNvPr id="24" name="Google Shape;24;p5"/>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25" name="Google Shape;25;p5"/>
          <p:cNvSpPr txBox="1"/>
          <p:nvPr>
            <p:ph type="title"/>
          </p:nvPr>
        </p:nvSpPr>
        <p:spPr>
          <a:xfrm>
            <a:off x="504000" y="504000"/>
            <a:ext cx="4680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26" name="Google Shape;26;p5"/>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l">
              <a:lnSpc>
                <a:spcPct val="100000"/>
              </a:lnSpc>
              <a:spcBef>
                <a:spcPts val="0"/>
              </a:spcBef>
              <a:spcAft>
                <a:spcPts val="0"/>
              </a:spcAft>
              <a:buClr>
                <a:schemeClr val="lt1"/>
              </a:buClr>
              <a:buSzPts val="1800"/>
              <a:buChar char="■"/>
              <a:defRPr>
                <a:solidFill>
                  <a:schemeClr val="lt1"/>
                </a:solidFill>
              </a:defRPr>
            </a:lvl1pPr>
            <a:lvl2pPr indent="-317500" lvl="1" marL="914400" algn="l">
              <a:lnSpc>
                <a:spcPct val="100000"/>
              </a:lnSpc>
              <a:spcBef>
                <a:spcPts val="0"/>
              </a:spcBef>
              <a:spcAft>
                <a:spcPts val="0"/>
              </a:spcAft>
              <a:buClr>
                <a:schemeClr val="lt1"/>
              </a:buClr>
              <a:buSzPts val="1400"/>
              <a:buChar char="●"/>
              <a:defRPr>
                <a:solidFill>
                  <a:schemeClr val="lt1"/>
                </a:solidFill>
              </a:defRPr>
            </a:lvl2pPr>
            <a:lvl3pPr indent="-317500" lvl="2" marL="1371600" algn="l">
              <a:lnSpc>
                <a:spcPct val="100000"/>
              </a:lnSpc>
              <a:spcBef>
                <a:spcPts val="0"/>
              </a:spcBef>
              <a:spcAft>
                <a:spcPts val="0"/>
              </a:spcAft>
              <a:buClr>
                <a:schemeClr val="lt1"/>
              </a:buClr>
              <a:buSzPts val="1400"/>
              <a:buChar char="■"/>
              <a:defRPr>
                <a:solidFill>
                  <a:schemeClr val="lt1"/>
                </a:solidFill>
              </a:defRPr>
            </a:lvl3pPr>
            <a:lvl4pPr indent="-317500" lvl="3" marL="1828800" algn="l">
              <a:lnSpc>
                <a:spcPct val="100000"/>
              </a:lnSpc>
              <a:spcBef>
                <a:spcPts val="0"/>
              </a:spcBef>
              <a:spcAft>
                <a:spcPts val="0"/>
              </a:spcAft>
              <a:buClr>
                <a:schemeClr val="lt1"/>
              </a:buClr>
              <a:buSzPts val="1400"/>
              <a:buChar char="●"/>
              <a:defRPr>
                <a:solidFill>
                  <a:schemeClr val="lt1"/>
                </a:solidFill>
              </a:defRPr>
            </a:lvl4pPr>
            <a:lvl5pPr indent="-317500" lvl="4" marL="2286000" algn="l">
              <a:lnSpc>
                <a:spcPct val="100000"/>
              </a:lnSpc>
              <a:spcBef>
                <a:spcPts val="0"/>
              </a:spcBef>
              <a:spcAft>
                <a:spcPts val="0"/>
              </a:spcAft>
              <a:buClr>
                <a:schemeClr val="lt1"/>
              </a:buClr>
              <a:buSzPts val="1400"/>
              <a:buChar char="■"/>
              <a:defRPr>
                <a:solidFill>
                  <a:schemeClr val="lt1"/>
                </a:solidFill>
              </a:defRPr>
            </a:lvl5pPr>
            <a:lvl6pPr indent="-317500" lvl="5" marL="2743200" algn="l">
              <a:lnSpc>
                <a:spcPct val="100000"/>
              </a:lnSpc>
              <a:spcBef>
                <a:spcPts val="0"/>
              </a:spcBef>
              <a:spcAft>
                <a:spcPts val="0"/>
              </a:spcAft>
              <a:buClr>
                <a:schemeClr val="lt1"/>
              </a:buClr>
              <a:buSzPts val="1400"/>
              <a:buChar char="●"/>
              <a:defRPr>
                <a:solidFill>
                  <a:schemeClr val="lt1"/>
                </a:solidFill>
              </a:defRPr>
            </a:lvl6pPr>
            <a:lvl7pPr indent="-317500" lvl="6" marL="3200400" algn="l">
              <a:lnSpc>
                <a:spcPct val="100000"/>
              </a:lnSpc>
              <a:spcBef>
                <a:spcPts val="0"/>
              </a:spcBef>
              <a:spcAft>
                <a:spcPts val="0"/>
              </a:spcAft>
              <a:buClr>
                <a:schemeClr val="lt1"/>
              </a:buClr>
              <a:buSzPts val="1400"/>
              <a:buChar char="■"/>
              <a:defRPr>
                <a:solidFill>
                  <a:schemeClr val="lt1"/>
                </a:solidFill>
              </a:defRPr>
            </a:lvl7pPr>
            <a:lvl8pPr indent="-317500" lvl="7" marL="3657600" algn="l">
              <a:lnSpc>
                <a:spcPct val="100000"/>
              </a:lnSpc>
              <a:spcBef>
                <a:spcPts val="0"/>
              </a:spcBef>
              <a:spcAft>
                <a:spcPts val="0"/>
              </a:spcAft>
              <a:buClr>
                <a:schemeClr val="lt1"/>
              </a:buClr>
              <a:buSzPts val="1400"/>
              <a:buChar char="●"/>
              <a:defRPr>
                <a:solidFill>
                  <a:schemeClr val="lt1"/>
                </a:solidFill>
              </a:defRPr>
            </a:lvl8pPr>
            <a:lvl9pPr indent="-317500" lvl="8" marL="4114800" algn="l">
              <a:lnSpc>
                <a:spcPct val="100000"/>
              </a:lnSpc>
              <a:spcBef>
                <a:spcPts val="0"/>
              </a:spcBef>
              <a:spcAft>
                <a:spcPts val="0"/>
              </a:spcAft>
              <a:buClr>
                <a:schemeClr val="lt1"/>
              </a:buClr>
              <a:buSzPts val="1400"/>
              <a:buChar char="■"/>
              <a:defRPr>
                <a:solidFill>
                  <a:schemeClr val="lt1"/>
                </a:solidFill>
              </a:defRPr>
            </a:lvl9pPr>
          </a:lstStyle>
          <a:p/>
        </p:txBody>
      </p:sp>
      <p:pic>
        <p:nvPicPr>
          <p:cNvPr id="27" name="Google Shape;27;p5"/>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p:cSld name="TITLE_AND_BODY_2">
    <p:bg>
      <p:bgPr>
        <a:solidFill>
          <a:schemeClr val="lt1"/>
        </a:solidFill>
      </p:bgPr>
    </p:bg>
    <p:spTree>
      <p:nvGrpSpPr>
        <p:cNvPr id="28" name="Shape 28"/>
        <p:cNvGrpSpPr/>
        <p:nvPr/>
      </p:nvGrpSpPr>
      <p:grpSpPr>
        <a:xfrm>
          <a:off x="0" y="0"/>
          <a:ext cx="0" cy="0"/>
          <a:chOff x="0" y="0"/>
          <a:chExt cx="0" cy="0"/>
        </a:xfrm>
      </p:grpSpPr>
      <p:pic>
        <p:nvPicPr>
          <p:cNvPr id="29" name="Google Shape;29;p6"/>
          <p:cNvPicPr preferRelativeResize="0"/>
          <p:nvPr/>
        </p:nvPicPr>
        <p:blipFill rotWithShape="1">
          <a:blip r:embed="rId2">
            <a:alphaModFix/>
          </a:blip>
          <a:srcRect b="0" l="0" r="0" t="0"/>
          <a:stretch/>
        </p:blipFill>
        <p:spPr>
          <a:xfrm>
            <a:off x="3284400" y="1211750"/>
            <a:ext cx="2575200" cy="271999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AND_BODY_1">
    <p:bg>
      <p:bgPr>
        <a:solidFill>
          <a:schemeClr val="lt1"/>
        </a:solidFill>
      </p:bgPr>
    </p:bg>
    <p:spTree>
      <p:nvGrpSpPr>
        <p:cNvPr id="30" name="Shape 30"/>
        <p:cNvGrpSpPr/>
        <p:nvPr/>
      </p:nvGrpSpPr>
      <p:grpSpPr>
        <a:xfrm>
          <a:off x="0" y="0"/>
          <a:ext cx="0" cy="0"/>
          <a:chOff x="0" y="0"/>
          <a:chExt cx="0" cy="0"/>
        </a:xfrm>
      </p:grpSpPr>
      <p:sp>
        <p:nvSpPr>
          <p:cNvPr id="31" name="Google Shape;31;p7"/>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 name="Google Shape;32;p7"/>
          <p:cNvSpPr txBox="1"/>
          <p:nvPr>
            <p:ph type="title"/>
          </p:nvPr>
        </p:nvSpPr>
        <p:spPr>
          <a:xfrm>
            <a:off x="972000" y="2285400"/>
            <a:ext cx="72000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200"/>
              <a:buNone/>
              <a:defRPr i="1"/>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3" name="Google Shape;33;p7"/>
          <p:cNvSpPr txBox="1"/>
          <p:nvPr>
            <p:ph idx="1" type="body"/>
          </p:nvPr>
        </p:nvSpPr>
        <p:spPr>
          <a:xfrm>
            <a:off x="972000" y="3877200"/>
            <a:ext cx="7200000" cy="8445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34" name="Google Shape;34;p7"/>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Text Columns" type="twoColTx">
  <p:cSld name="TITLE_AND_TWO_COLUMNS">
    <p:bg>
      <p:bgPr>
        <a:solidFill>
          <a:schemeClr val="lt1"/>
        </a:solidFill>
      </p:bgPr>
    </p:bg>
    <p:spTree>
      <p:nvGrpSpPr>
        <p:cNvPr id="35" name="Shape 35"/>
        <p:cNvGrpSpPr/>
        <p:nvPr/>
      </p:nvGrpSpPr>
      <p:grpSpPr>
        <a:xfrm>
          <a:off x="0" y="0"/>
          <a:ext cx="0" cy="0"/>
          <a:chOff x="0" y="0"/>
          <a:chExt cx="0" cy="0"/>
        </a:xfrm>
      </p:grpSpPr>
      <p:sp>
        <p:nvSpPr>
          <p:cNvPr id="36" name="Google Shape;36;p8"/>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7" name="Google Shape;37;p8"/>
          <p:cNvSpPr txBox="1"/>
          <p:nvPr>
            <p:ph idx="1" type="body"/>
          </p:nvPr>
        </p:nvSpPr>
        <p:spPr>
          <a:xfrm>
            <a:off x="504000" y="1381075"/>
            <a:ext cx="3699600" cy="3416400"/>
          </a:xfrm>
          <a:prstGeom prst="rect">
            <a:avLst/>
          </a:prstGeom>
          <a:noFill/>
          <a:ln>
            <a:noFill/>
          </a:ln>
        </p:spPr>
        <p:txBody>
          <a:bodyPr anchorCtr="0" anchor="t" bIns="91425" lIns="91425" spcFirstLastPara="1" rIns="91425" wrap="square" tIns="91425">
            <a:spAutoFit/>
          </a:bodyPr>
          <a:lstStyle>
            <a:lvl1pPr indent="-317500" lvl="0" marL="457200" algn="l">
              <a:lnSpc>
                <a:spcPct val="150000"/>
              </a:lnSpc>
              <a:spcBef>
                <a:spcPts val="0"/>
              </a:spcBef>
              <a:spcAft>
                <a:spcPts val="0"/>
              </a:spcAft>
              <a:buSzPts val="1400"/>
              <a:buChar char="■"/>
              <a:defRPr sz="1400"/>
            </a:lvl1pPr>
            <a:lvl2pPr indent="-304800" lvl="1" marL="914400" algn="l">
              <a:lnSpc>
                <a:spcPct val="150000"/>
              </a:lnSpc>
              <a:spcBef>
                <a:spcPts val="0"/>
              </a:spcBef>
              <a:spcAft>
                <a:spcPts val="0"/>
              </a:spcAft>
              <a:buSzPts val="1200"/>
              <a:buChar char="●"/>
              <a:defRPr sz="1200"/>
            </a:lvl2pPr>
            <a:lvl3pPr indent="-304800" lvl="2" marL="1371600" algn="l">
              <a:lnSpc>
                <a:spcPct val="150000"/>
              </a:lnSpc>
              <a:spcBef>
                <a:spcPts val="0"/>
              </a:spcBef>
              <a:spcAft>
                <a:spcPts val="0"/>
              </a:spcAft>
              <a:buSzPts val="1200"/>
              <a:buChar char="■"/>
              <a:defRPr sz="1200"/>
            </a:lvl3pPr>
            <a:lvl4pPr indent="-304800" lvl="3" marL="1828800" algn="l">
              <a:lnSpc>
                <a:spcPct val="150000"/>
              </a:lnSpc>
              <a:spcBef>
                <a:spcPts val="0"/>
              </a:spcBef>
              <a:spcAft>
                <a:spcPts val="0"/>
              </a:spcAft>
              <a:buSzPts val="1200"/>
              <a:buChar char="●"/>
              <a:defRPr sz="1200"/>
            </a:lvl4pPr>
            <a:lvl5pPr indent="-304800" lvl="4" marL="2286000" algn="l">
              <a:lnSpc>
                <a:spcPct val="150000"/>
              </a:lnSpc>
              <a:spcBef>
                <a:spcPts val="0"/>
              </a:spcBef>
              <a:spcAft>
                <a:spcPts val="0"/>
              </a:spcAft>
              <a:buSzPts val="1200"/>
              <a:buChar char="■"/>
              <a:defRPr sz="1200"/>
            </a:lvl5pPr>
            <a:lvl6pPr indent="-304800" lvl="5" marL="2743200" algn="l">
              <a:lnSpc>
                <a:spcPct val="150000"/>
              </a:lnSpc>
              <a:spcBef>
                <a:spcPts val="0"/>
              </a:spcBef>
              <a:spcAft>
                <a:spcPts val="0"/>
              </a:spcAft>
              <a:buSzPts val="1200"/>
              <a:buChar char="●"/>
              <a:defRPr sz="1200"/>
            </a:lvl6pPr>
            <a:lvl7pPr indent="-304800" lvl="6" marL="3200400" algn="l">
              <a:lnSpc>
                <a:spcPct val="150000"/>
              </a:lnSpc>
              <a:spcBef>
                <a:spcPts val="0"/>
              </a:spcBef>
              <a:spcAft>
                <a:spcPts val="0"/>
              </a:spcAft>
              <a:buSzPts val="1200"/>
              <a:buChar char="■"/>
              <a:defRPr sz="1200"/>
            </a:lvl7pPr>
            <a:lvl8pPr indent="-304800" lvl="7" marL="3657600" algn="l">
              <a:lnSpc>
                <a:spcPct val="150000"/>
              </a:lnSpc>
              <a:spcBef>
                <a:spcPts val="0"/>
              </a:spcBef>
              <a:spcAft>
                <a:spcPts val="0"/>
              </a:spcAft>
              <a:buSzPts val="1200"/>
              <a:buChar char="●"/>
              <a:defRPr sz="1200"/>
            </a:lvl8pPr>
            <a:lvl9pPr indent="-304800" lvl="8" marL="4114800" algn="l">
              <a:lnSpc>
                <a:spcPct val="150000"/>
              </a:lnSpc>
              <a:spcBef>
                <a:spcPts val="0"/>
              </a:spcBef>
              <a:spcAft>
                <a:spcPts val="0"/>
              </a:spcAft>
              <a:buSzPts val="1200"/>
              <a:buChar char="■"/>
              <a:defRPr sz="1200"/>
            </a:lvl9pPr>
          </a:lstStyle>
          <a:p/>
        </p:txBody>
      </p:sp>
      <p:sp>
        <p:nvSpPr>
          <p:cNvPr id="38" name="Google Shape;38;p8"/>
          <p:cNvSpPr txBox="1"/>
          <p:nvPr>
            <p:ph idx="2" type="body"/>
          </p:nvPr>
        </p:nvSpPr>
        <p:spPr>
          <a:xfrm>
            <a:off x="4939200" y="1381075"/>
            <a:ext cx="3699600" cy="3416400"/>
          </a:xfrm>
          <a:prstGeom prst="rect">
            <a:avLst/>
          </a:prstGeom>
          <a:noFill/>
          <a:ln>
            <a:noFill/>
          </a:ln>
        </p:spPr>
        <p:txBody>
          <a:bodyPr anchorCtr="0" anchor="t" bIns="91425" lIns="91425" spcFirstLastPara="1" rIns="91425" wrap="square" tIns="91425">
            <a:spAutoFit/>
          </a:bodyPr>
          <a:lstStyle>
            <a:lvl1pPr indent="-317500" lvl="0" marL="457200" algn="l">
              <a:lnSpc>
                <a:spcPct val="150000"/>
              </a:lnSpc>
              <a:spcBef>
                <a:spcPts val="0"/>
              </a:spcBef>
              <a:spcAft>
                <a:spcPts val="0"/>
              </a:spcAft>
              <a:buSzPts val="1400"/>
              <a:buChar char="■"/>
              <a:defRPr sz="1400"/>
            </a:lvl1pPr>
            <a:lvl2pPr indent="-304800" lvl="1" marL="914400" algn="l">
              <a:lnSpc>
                <a:spcPct val="150000"/>
              </a:lnSpc>
              <a:spcBef>
                <a:spcPts val="0"/>
              </a:spcBef>
              <a:spcAft>
                <a:spcPts val="0"/>
              </a:spcAft>
              <a:buSzPts val="1200"/>
              <a:buChar char="●"/>
              <a:defRPr sz="1200"/>
            </a:lvl2pPr>
            <a:lvl3pPr indent="-304800" lvl="2" marL="1371600" algn="l">
              <a:lnSpc>
                <a:spcPct val="150000"/>
              </a:lnSpc>
              <a:spcBef>
                <a:spcPts val="0"/>
              </a:spcBef>
              <a:spcAft>
                <a:spcPts val="0"/>
              </a:spcAft>
              <a:buSzPts val="1200"/>
              <a:buChar char="■"/>
              <a:defRPr sz="1200"/>
            </a:lvl3pPr>
            <a:lvl4pPr indent="-304800" lvl="3" marL="1828800" algn="l">
              <a:lnSpc>
                <a:spcPct val="150000"/>
              </a:lnSpc>
              <a:spcBef>
                <a:spcPts val="0"/>
              </a:spcBef>
              <a:spcAft>
                <a:spcPts val="0"/>
              </a:spcAft>
              <a:buSzPts val="1200"/>
              <a:buChar char="●"/>
              <a:defRPr sz="1200"/>
            </a:lvl4pPr>
            <a:lvl5pPr indent="-304800" lvl="4" marL="2286000" algn="l">
              <a:lnSpc>
                <a:spcPct val="150000"/>
              </a:lnSpc>
              <a:spcBef>
                <a:spcPts val="0"/>
              </a:spcBef>
              <a:spcAft>
                <a:spcPts val="0"/>
              </a:spcAft>
              <a:buSzPts val="1200"/>
              <a:buChar char="■"/>
              <a:defRPr sz="1200"/>
            </a:lvl5pPr>
            <a:lvl6pPr indent="-304800" lvl="5" marL="2743200" algn="l">
              <a:lnSpc>
                <a:spcPct val="150000"/>
              </a:lnSpc>
              <a:spcBef>
                <a:spcPts val="0"/>
              </a:spcBef>
              <a:spcAft>
                <a:spcPts val="0"/>
              </a:spcAft>
              <a:buSzPts val="1200"/>
              <a:buChar char="●"/>
              <a:defRPr sz="1200"/>
            </a:lvl6pPr>
            <a:lvl7pPr indent="-304800" lvl="6" marL="3200400" algn="l">
              <a:lnSpc>
                <a:spcPct val="150000"/>
              </a:lnSpc>
              <a:spcBef>
                <a:spcPts val="0"/>
              </a:spcBef>
              <a:spcAft>
                <a:spcPts val="0"/>
              </a:spcAft>
              <a:buSzPts val="1200"/>
              <a:buChar char="■"/>
              <a:defRPr sz="1200"/>
            </a:lvl7pPr>
            <a:lvl8pPr indent="-304800" lvl="7" marL="3657600" algn="l">
              <a:lnSpc>
                <a:spcPct val="150000"/>
              </a:lnSpc>
              <a:spcBef>
                <a:spcPts val="0"/>
              </a:spcBef>
              <a:spcAft>
                <a:spcPts val="0"/>
              </a:spcAft>
              <a:buSzPts val="1200"/>
              <a:buChar char="●"/>
              <a:defRPr sz="1200"/>
            </a:lvl8pPr>
            <a:lvl9pPr indent="-304800" lvl="8" marL="4114800" algn="l">
              <a:lnSpc>
                <a:spcPct val="150000"/>
              </a:lnSpc>
              <a:spcBef>
                <a:spcPts val="0"/>
              </a:spcBef>
              <a:spcAft>
                <a:spcPts val="0"/>
              </a:spcAft>
              <a:buSzPts val="1200"/>
              <a:buChar char="■"/>
              <a:defRPr sz="1200"/>
            </a:lvl9pPr>
          </a:lstStyle>
          <a:p/>
        </p:txBody>
      </p:sp>
      <p:pic>
        <p:nvPicPr>
          <p:cNvPr id="39" name="Google Shape;39;p8"/>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s - Image + Short titles + Short Text">
  <p:cSld name="TITLE_AND_TWO_COLUMNS_1">
    <p:bg>
      <p:bgPr>
        <a:solidFill>
          <a:schemeClr val="lt1"/>
        </a:solidFill>
      </p:bgPr>
    </p:bg>
    <p:spTree>
      <p:nvGrpSpPr>
        <p:cNvPr id="40" name="Shape 40"/>
        <p:cNvGrpSpPr/>
        <p:nvPr/>
      </p:nvGrpSpPr>
      <p:grpSpPr>
        <a:xfrm>
          <a:off x="0" y="0"/>
          <a:ext cx="0" cy="0"/>
          <a:chOff x="0" y="0"/>
          <a:chExt cx="0" cy="0"/>
        </a:xfrm>
      </p:grpSpPr>
      <p:sp>
        <p:nvSpPr>
          <p:cNvPr id="41" name="Google Shape;41;p9"/>
          <p:cNvSpPr txBox="1"/>
          <p:nvPr>
            <p:ph idx="1" type="body"/>
          </p:nvPr>
        </p:nvSpPr>
        <p:spPr>
          <a:xfrm>
            <a:off x="50400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42" name="Google Shape;42;p9"/>
          <p:cNvSpPr txBox="1"/>
          <p:nvPr>
            <p:ph idx="2" type="subTitle"/>
          </p:nvPr>
        </p:nvSpPr>
        <p:spPr>
          <a:xfrm>
            <a:off x="504000" y="3324225"/>
            <a:ext cx="2399700" cy="4857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43" name="Google Shape;43;p9"/>
          <p:cNvSpPr/>
          <p:nvPr>
            <p:ph idx="3" type="pic"/>
          </p:nvPr>
        </p:nvSpPr>
        <p:spPr>
          <a:xfrm>
            <a:off x="504000" y="885000"/>
            <a:ext cx="2401200" cy="2401200"/>
          </a:xfrm>
          <a:prstGeom prst="roundRect">
            <a:avLst>
              <a:gd fmla="val 3208" name="adj"/>
            </a:avLst>
          </a:prstGeom>
          <a:noFill/>
          <a:ln>
            <a:noFill/>
          </a:ln>
        </p:spPr>
      </p:sp>
      <p:sp>
        <p:nvSpPr>
          <p:cNvPr id="44" name="Google Shape;44;p9"/>
          <p:cNvSpPr txBox="1"/>
          <p:nvPr>
            <p:ph idx="4" type="body"/>
          </p:nvPr>
        </p:nvSpPr>
        <p:spPr>
          <a:xfrm>
            <a:off x="623880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45" name="Google Shape;45;p9"/>
          <p:cNvSpPr txBox="1"/>
          <p:nvPr>
            <p:ph idx="5" type="subTitle"/>
          </p:nvPr>
        </p:nvSpPr>
        <p:spPr>
          <a:xfrm>
            <a:off x="6238800"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46" name="Google Shape;46;p9"/>
          <p:cNvSpPr/>
          <p:nvPr>
            <p:ph idx="6" type="pic"/>
          </p:nvPr>
        </p:nvSpPr>
        <p:spPr>
          <a:xfrm>
            <a:off x="6238800" y="885000"/>
            <a:ext cx="2401200" cy="2401200"/>
          </a:xfrm>
          <a:prstGeom prst="roundRect">
            <a:avLst>
              <a:gd fmla="val 3208" name="adj"/>
            </a:avLst>
          </a:prstGeom>
          <a:noFill/>
          <a:ln>
            <a:noFill/>
          </a:ln>
        </p:spPr>
      </p:sp>
      <p:sp>
        <p:nvSpPr>
          <p:cNvPr id="47" name="Google Shape;47;p9"/>
          <p:cNvSpPr txBox="1"/>
          <p:nvPr>
            <p:ph idx="7" type="body"/>
          </p:nvPr>
        </p:nvSpPr>
        <p:spPr>
          <a:xfrm>
            <a:off x="337065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48" name="Google Shape;48;p9"/>
          <p:cNvSpPr txBox="1"/>
          <p:nvPr>
            <p:ph idx="8" type="subTitle"/>
          </p:nvPr>
        </p:nvSpPr>
        <p:spPr>
          <a:xfrm>
            <a:off x="3370650"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49" name="Google Shape;49;p9"/>
          <p:cNvSpPr/>
          <p:nvPr>
            <p:ph idx="9" type="pic"/>
          </p:nvPr>
        </p:nvSpPr>
        <p:spPr>
          <a:xfrm>
            <a:off x="3370650" y="885000"/>
            <a:ext cx="2401200" cy="2401200"/>
          </a:xfrm>
          <a:prstGeom prst="roundRect">
            <a:avLst>
              <a:gd fmla="val 3208" name="adj"/>
            </a:avLst>
          </a:prstGeom>
          <a:noFill/>
          <a:ln>
            <a:noFill/>
          </a:ln>
        </p:spPr>
      </p:sp>
      <p:pic>
        <p:nvPicPr>
          <p:cNvPr id="50" name="Google Shape;50;p9"/>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s - Image + Short titles + Short Text">
  <p:cSld name="TITLE_AND_TWO_COLUMNS_1_2">
    <p:bg>
      <p:bgPr>
        <a:solidFill>
          <a:schemeClr val="lt1"/>
        </a:solidFill>
      </p:bgPr>
    </p:bg>
    <p:spTree>
      <p:nvGrpSpPr>
        <p:cNvPr id="51" name="Shape 51"/>
        <p:cNvGrpSpPr/>
        <p:nvPr/>
      </p:nvGrpSpPr>
      <p:grpSpPr>
        <a:xfrm>
          <a:off x="0" y="0"/>
          <a:ext cx="0" cy="0"/>
          <a:chOff x="0" y="0"/>
          <a:chExt cx="0" cy="0"/>
        </a:xfrm>
      </p:grpSpPr>
      <p:sp>
        <p:nvSpPr>
          <p:cNvPr id="52" name="Google Shape;52;p10"/>
          <p:cNvSpPr txBox="1"/>
          <p:nvPr>
            <p:ph idx="1" type="body"/>
          </p:nvPr>
        </p:nvSpPr>
        <p:spPr>
          <a:xfrm>
            <a:off x="1785675"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53" name="Google Shape;53;p10"/>
          <p:cNvSpPr txBox="1"/>
          <p:nvPr>
            <p:ph idx="2" type="subTitle"/>
          </p:nvPr>
        </p:nvSpPr>
        <p:spPr>
          <a:xfrm>
            <a:off x="1785675" y="3324225"/>
            <a:ext cx="2399700" cy="4857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54" name="Google Shape;54;p10"/>
          <p:cNvSpPr/>
          <p:nvPr>
            <p:ph idx="3" type="pic"/>
          </p:nvPr>
        </p:nvSpPr>
        <p:spPr>
          <a:xfrm>
            <a:off x="1785675" y="885000"/>
            <a:ext cx="2401200" cy="2401200"/>
          </a:xfrm>
          <a:prstGeom prst="roundRect">
            <a:avLst>
              <a:gd fmla="val 3208" name="adj"/>
            </a:avLst>
          </a:prstGeom>
          <a:noFill/>
          <a:ln>
            <a:noFill/>
          </a:ln>
        </p:spPr>
      </p:sp>
      <p:sp>
        <p:nvSpPr>
          <p:cNvPr id="55" name="Google Shape;55;p10"/>
          <p:cNvSpPr txBox="1"/>
          <p:nvPr>
            <p:ph idx="4" type="body"/>
          </p:nvPr>
        </p:nvSpPr>
        <p:spPr>
          <a:xfrm>
            <a:off x="4957125"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56" name="Google Shape;56;p10"/>
          <p:cNvSpPr txBox="1"/>
          <p:nvPr>
            <p:ph idx="5" type="subTitle"/>
          </p:nvPr>
        </p:nvSpPr>
        <p:spPr>
          <a:xfrm>
            <a:off x="4957125"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57" name="Google Shape;57;p10"/>
          <p:cNvSpPr/>
          <p:nvPr>
            <p:ph idx="6" type="pic"/>
          </p:nvPr>
        </p:nvSpPr>
        <p:spPr>
          <a:xfrm>
            <a:off x="4957125" y="885000"/>
            <a:ext cx="2401200" cy="2401200"/>
          </a:xfrm>
          <a:prstGeom prst="roundRect">
            <a:avLst>
              <a:gd fmla="val 3208" name="adj"/>
            </a:avLst>
          </a:prstGeom>
          <a:noFill/>
          <a:ln>
            <a:noFill/>
          </a:ln>
        </p:spPr>
      </p:sp>
      <p:pic>
        <p:nvPicPr>
          <p:cNvPr id="58" name="Google Shape;58;p10"/>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Facts">
  <p:cSld name="TITLE_AND_TWO_COLUMNS_1_1">
    <p:bg>
      <p:bgPr>
        <a:solidFill>
          <a:schemeClr val="lt1"/>
        </a:solidFill>
      </p:bgPr>
    </p:bg>
    <p:spTree>
      <p:nvGrpSpPr>
        <p:cNvPr id="59" name="Shape 59"/>
        <p:cNvGrpSpPr/>
        <p:nvPr/>
      </p:nvGrpSpPr>
      <p:grpSpPr>
        <a:xfrm>
          <a:off x="0" y="0"/>
          <a:ext cx="0" cy="0"/>
          <a:chOff x="0" y="0"/>
          <a:chExt cx="0" cy="0"/>
        </a:xfrm>
      </p:grpSpPr>
      <p:sp>
        <p:nvSpPr>
          <p:cNvPr id="60" name="Google Shape;60;p11"/>
          <p:cNvSpPr/>
          <p:nvPr/>
        </p:nvSpPr>
        <p:spPr>
          <a:xfrm>
            <a:off x="5025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61" name="Google Shape;61;p11"/>
          <p:cNvSpPr txBox="1"/>
          <p:nvPr>
            <p:ph idx="1" type="subTitle"/>
          </p:nvPr>
        </p:nvSpPr>
        <p:spPr>
          <a:xfrm>
            <a:off x="6902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62" name="Google Shape;62;p11"/>
          <p:cNvSpPr txBox="1"/>
          <p:nvPr>
            <p:ph idx="2" type="subTitle"/>
          </p:nvPr>
        </p:nvSpPr>
        <p:spPr>
          <a:xfrm>
            <a:off x="6902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63" name="Google Shape;63;p11"/>
          <p:cNvSpPr/>
          <p:nvPr/>
        </p:nvSpPr>
        <p:spPr>
          <a:xfrm>
            <a:off x="33714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64" name="Google Shape;64;p11"/>
          <p:cNvSpPr txBox="1"/>
          <p:nvPr>
            <p:ph idx="3" type="subTitle"/>
          </p:nvPr>
        </p:nvSpPr>
        <p:spPr>
          <a:xfrm>
            <a:off x="35591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65" name="Google Shape;65;p11"/>
          <p:cNvSpPr txBox="1"/>
          <p:nvPr>
            <p:ph idx="4" type="subTitle"/>
          </p:nvPr>
        </p:nvSpPr>
        <p:spPr>
          <a:xfrm>
            <a:off x="3559175" y="2274275"/>
            <a:ext cx="20385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sp>
        <p:nvSpPr>
          <p:cNvPr id="66" name="Google Shape;66;p11"/>
          <p:cNvSpPr/>
          <p:nvPr/>
        </p:nvSpPr>
        <p:spPr>
          <a:xfrm>
            <a:off x="6240300" y="1142550"/>
            <a:ext cx="2401200" cy="2401200"/>
          </a:xfrm>
          <a:prstGeom prst="roundRect">
            <a:avLst>
              <a:gd fmla="val 3663"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67" name="Google Shape;67;p11"/>
          <p:cNvSpPr txBox="1"/>
          <p:nvPr>
            <p:ph idx="5" type="subTitle"/>
          </p:nvPr>
        </p:nvSpPr>
        <p:spPr>
          <a:xfrm>
            <a:off x="64280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68" name="Google Shape;68;p11"/>
          <p:cNvSpPr txBox="1"/>
          <p:nvPr>
            <p:ph idx="6" type="subTitle"/>
          </p:nvPr>
        </p:nvSpPr>
        <p:spPr>
          <a:xfrm>
            <a:off x="64280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69" name="Google Shape;69;p11"/>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Facts">
  <p:cSld name="TITLE_AND_TWO_COLUMNS_1_1_1">
    <p:bg>
      <p:bgPr>
        <a:solidFill>
          <a:schemeClr val="lt1"/>
        </a:solidFill>
      </p:bgPr>
    </p:bg>
    <p:spTree>
      <p:nvGrpSpPr>
        <p:cNvPr id="70" name="Shape 70"/>
        <p:cNvGrpSpPr/>
        <p:nvPr/>
      </p:nvGrpSpPr>
      <p:grpSpPr>
        <a:xfrm>
          <a:off x="0" y="0"/>
          <a:ext cx="0" cy="0"/>
          <a:chOff x="0" y="0"/>
          <a:chExt cx="0" cy="0"/>
        </a:xfrm>
      </p:grpSpPr>
      <p:sp>
        <p:nvSpPr>
          <p:cNvPr id="71" name="Google Shape;71;p12"/>
          <p:cNvSpPr/>
          <p:nvPr/>
        </p:nvSpPr>
        <p:spPr>
          <a:xfrm>
            <a:off x="17856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72" name="Google Shape;72;p12"/>
          <p:cNvSpPr txBox="1"/>
          <p:nvPr>
            <p:ph idx="1" type="subTitle"/>
          </p:nvPr>
        </p:nvSpPr>
        <p:spPr>
          <a:xfrm>
            <a:off x="19733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73" name="Google Shape;73;p12"/>
          <p:cNvSpPr txBox="1"/>
          <p:nvPr>
            <p:ph idx="2" type="subTitle"/>
          </p:nvPr>
        </p:nvSpPr>
        <p:spPr>
          <a:xfrm>
            <a:off x="19733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74" name="Google Shape;74;p12"/>
          <p:cNvSpPr/>
          <p:nvPr/>
        </p:nvSpPr>
        <p:spPr>
          <a:xfrm>
            <a:off x="49572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accent1"/>
              </a:solidFill>
              <a:latin typeface="Roboto"/>
              <a:ea typeface="Roboto"/>
              <a:cs typeface="Roboto"/>
              <a:sym typeface="Roboto"/>
            </a:endParaRPr>
          </a:p>
        </p:txBody>
      </p:sp>
      <p:sp>
        <p:nvSpPr>
          <p:cNvPr id="75" name="Google Shape;75;p12"/>
          <p:cNvSpPr txBox="1"/>
          <p:nvPr>
            <p:ph idx="3" type="subTitle"/>
          </p:nvPr>
        </p:nvSpPr>
        <p:spPr>
          <a:xfrm>
            <a:off x="51449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76" name="Google Shape;76;p12"/>
          <p:cNvSpPr txBox="1"/>
          <p:nvPr>
            <p:ph idx="4" type="subTitle"/>
          </p:nvPr>
        </p:nvSpPr>
        <p:spPr>
          <a:xfrm>
            <a:off x="5144975" y="2274275"/>
            <a:ext cx="20385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77" name="Google Shape;77;p12"/>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ordered">
  <p:cSld name="TITLE_AND_TWO_COLUMNS_1_1_1_2">
    <p:bg>
      <p:bgPr>
        <a:solidFill>
          <a:schemeClr val="lt1"/>
        </a:solidFill>
      </p:bgPr>
    </p:bg>
    <p:spTree>
      <p:nvGrpSpPr>
        <p:cNvPr id="78" name="Shape 78"/>
        <p:cNvGrpSpPr/>
        <p:nvPr/>
      </p:nvGrpSpPr>
      <p:grpSpPr>
        <a:xfrm>
          <a:off x="0" y="0"/>
          <a:ext cx="0" cy="0"/>
          <a:chOff x="0" y="0"/>
          <a:chExt cx="0" cy="0"/>
        </a:xfrm>
      </p:grpSpPr>
      <p:sp>
        <p:nvSpPr>
          <p:cNvPr id="79" name="Google Shape;79;p13"/>
          <p:cNvSpPr txBox="1"/>
          <p:nvPr>
            <p:ph idx="1" type="subTitle"/>
          </p:nvPr>
        </p:nvSpPr>
        <p:spPr>
          <a:xfrm>
            <a:off x="3559200"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0" name="Google Shape;80;p13"/>
          <p:cNvSpPr txBox="1"/>
          <p:nvPr>
            <p:ph idx="2" type="subTitle"/>
          </p:nvPr>
        </p:nvSpPr>
        <p:spPr>
          <a:xfrm>
            <a:off x="3559200"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1" name="Google Shape;81;p13"/>
          <p:cNvSpPr txBox="1"/>
          <p:nvPr>
            <p:ph idx="3" type="subTitle"/>
          </p:nvPr>
        </p:nvSpPr>
        <p:spPr>
          <a:xfrm>
            <a:off x="3559200"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2" name="Google Shape;82;p13"/>
          <p:cNvSpPr txBox="1"/>
          <p:nvPr>
            <p:ph idx="4" type="subTitle"/>
          </p:nvPr>
        </p:nvSpPr>
        <p:spPr>
          <a:xfrm>
            <a:off x="133987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3" name="Google Shape;83;p13"/>
          <p:cNvSpPr txBox="1"/>
          <p:nvPr>
            <p:ph idx="5" type="subTitle"/>
          </p:nvPr>
        </p:nvSpPr>
        <p:spPr>
          <a:xfrm>
            <a:off x="133987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4" name="Google Shape;84;p13"/>
          <p:cNvSpPr txBox="1"/>
          <p:nvPr>
            <p:ph idx="6" type="subTitle"/>
          </p:nvPr>
        </p:nvSpPr>
        <p:spPr>
          <a:xfrm>
            <a:off x="133987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5" name="Google Shape;85;p13"/>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86" name="Google Shape;86;p13"/>
          <p:cNvSpPr txBox="1"/>
          <p:nvPr>
            <p:ph idx="7" type="subTitle"/>
          </p:nvPr>
        </p:nvSpPr>
        <p:spPr>
          <a:xfrm>
            <a:off x="577852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7" name="Google Shape;87;p13"/>
          <p:cNvSpPr txBox="1"/>
          <p:nvPr>
            <p:ph idx="8" type="subTitle"/>
          </p:nvPr>
        </p:nvSpPr>
        <p:spPr>
          <a:xfrm>
            <a:off x="577852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88" name="Google Shape;88;p13"/>
          <p:cNvSpPr txBox="1"/>
          <p:nvPr>
            <p:ph idx="9" type="subTitle"/>
          </p:nvPr>
        </p:nvSpPr>
        <p:spPr>
          <a:xfrm>
            <a:off x="577852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pic>
        <p:nvPicPr>
          <p:cNvPr id="89" name="Google Shape;89;p13"/>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pact">
  <p:cSld name="TITLE_AND_TWO_COLUMNS_1_1_1_1">
    <p:bg>
      <p:bgPr>
        <a:solidFill>
          <a:schemeClr val="lt1"/>
        </a:solidFill>
      </p:bgPr>
    </p:bg>
    <p:spTree>
      <p:nvGrpSpPr>
        <p:cNvPr id="90" name="Shape 90"/>
        <p:cNvGrpSpPr/>
        <p:nvPr/>
      </p:nvGrpSpPr>
      <p:grpSpPr>
        <a:xfrm>
          <a:off x="0" y="0"/>
          <a:ext cx="0" cy="0"/>
          <a:chOff x="0" y="0"/>
          <a:chExt cx="0" cy="0"/>
        </a:xfrm>
      </p:grpSpPr>
      <p:sp>
        <p:nvSpPr>
          <p:cNvPr id="91" name="Google Shape;91;p14"/>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4"/>
          <p:cNvSpPr txBox="1"/>
          <p:nvPr>
            <p:ph type="ctrTitle"/>
          </p:nvPr>
        </p:nvSpPr>
        <p:spPr>
          <a:xfrm>
            <a:off x="504000" y="692400"/>
            <a:ext cx="8136000" cy="2564100"/>
          </a:xfrm>
          <a:prstGeom prst="rect">
            <a:avLst/>
          </a:prstGeom>
          <a:noFill/>
          <a:ln>
            <a:noFill/>
          </a:ln>
        </p:spPr>
        <p:txBody>
          <a:bodyPr anchorCtr="0" anchor="b" bIns="91425" lIns="91425" spcFirstLastPara="1" rIns="91425" wrap="square" tIns="91425">
            <a:noAutofit/>
          </a:bodyPr>
          <a:lstStyle>
            <a:lvl1pPr lvl="0" algn="ctr">
              <a:lnSpc>
                <a:spcPct val="80000"/>
              </a:lnSpc>
              <a:spcBef>
                <a:spcPts val="0"/>
              </a:spcBef>
              <a:spcAft>
                <a:spcPts val="0"/>
              </a:spcAft>
              <a:buSzPts val="12800"/>
              <a:buNone/>
              <a:defRPr sz="12800"/>
            </a:lvl1pPr>
            <a:lvl2pPr lvl="1" algn="l">
              <a:lnSpc>
                <a:spcPct val="90000"/>
              </a:lnSpc>
              <a:spcBef>
                <a:spcPts val="0"/>
              </a:spcBef>
              <a:spcAft>
                <a:spcPts val="0"/>
              </a:spcAft>
              <a:buSzPts val="5200"/>
              <a:buNone/>
              <a:defRPr sz="5200">
                <a:highlight>
                  <a:schemeClr val="accent1"/>
                </a:highlight>
              </a:defRPr>
            </a:lvl2pPr>
            <a:lvl3pPr lvl="2" algn="l">
              <a:lnSpc>
                <a:spcPct val="90000"/>
              </a:lnSpc>
              <a:spcBef>
                <a:spcPts val="0"/>
              </a:spcBef>
              <a:spcAft>
                <a:spcPts val="0"/>
              </a:spcAft>
              <a:buSzPts val="5200"/>
              <a:buNone/>
              <a:defRPr sz="5200">
                <a:highlight>
                  <a:schemeClr val="accent1"/>
                </a:highlight>
              </a:defRPr>
            </a:lvl3pPr>
            <a:lvl4pPr lvl="3" algn="l">
              <a:lnSpc>
                <a:spcPct val="90000"/>
              </a:lnSpc>
              <a:spcBef>
                <a:spcPts val="0"/>
              </a:spcBef>
              <a:spcAft>
                <a:spcPts val="0"/>
              </a:spcAft>
              <a:buSzPts val="5200"/>
              <a:buNone/>
              <a:defRPr sz="5200">
                <a:highlight>
                  <a:schemeClr val="accent1"/>
                </a:highlight>
              </a:defRPr>
            </a:lvl4pPr>
            <a:lvl5pPr lvl="4" algn="l">
              <a:lnSpc>
                <a:spcPct val="90000"/>
              </a:lnSpc>
              <a:spcBef>
                <a:spcPts val="0"/>
              </a:spcBef>
              <a:spcAft>
                <a:spcPts val="0"/>
              </a:spcAft>
              <a:buSzPts val="5200"/>
              <a:buNone/>
              <a:defRPr sz="5200">
                <a:highlight>
                  <a:schemeClr val="accent1"/>
                </a:highlight>
              </a:defRPr>
            </a:lvl5pPr>
            <a:lvl6pPr lvl="5" algn="l">
              <a:lnSpc>
                <a:spcPct val="90000"/>
              </a:lnSpc>
              <a:spcBef>
                <a:spcPts val="0"/>
              </a:spcBef>
              <a:spcAft>
                <a:spcPts val="0"/>
              </a:spcAft>
              <a:buSzPts val="5200"/>
              <a:buNone/>
              <a:defRPr sz="5200">
                <a:highlight>
                  <a:schemeClr val="accent1"/>
                </a:highlight>
              </a:defRPr>
            </a:lvl6pPr>
            <a:lvl7pPr lvl="6" algn="l">
              <a:lnSpc>
                <a:spcPct val="90000"/>
              </a:lnSpc>
              <a:spcBef>
                <a:spcPts val="0"/>
              </a:spcBef>
              <a:spcAft>
                <a:spcPts val="0"/>
              </a:spcAft>
              <a:buSzPts val="5200"/>
              <a:buNone/>
              <a:defRPr sz="5200">
                <a:highlight>
                  <a:schemeClr val="accent1"/>
                </a:highlight>
              </a:defRPr>
            </a:lvl7pPr>
            <a:lvl8pPr lvl="7" algn="l">
              <a:lnSpc>
                <a:spcPct val="90000"/>
              </a:lnSpc>
              <a:spcBef>
                <a:spcPts val="0"/>
              </a:spcBef>
              <a:spcAft>
                <a:spcPts val="0"/>
              </a:spcAft>
              <a:buSzPts val="5200"/>
              <a:buNone/>
              <a:defRPr sz="5200">
                <a:highlight>
                  <a:schemeClr val="accent1"/>
                </a:highlight>
              </a:defRPr>
            </a:lvl8pPr>
            <a:lvl9pPr lvl="8" algn="l">
              <a:lnSpc>
                <a:spcPct val="90000"/>
              </a:lnSpc>
              <a:spcBef>
                <a:spcPts val="0"/>
              </a:spcBef>
              <a:spcAft>
                <a:spcPts val="0"/>
              </a:spcAft>
              <a:buSzPts val="5200"/>
              <a:buNone/>
              <a:defRPr sz="5200">
                <a:highlight>
                  <a:schemeClr val="accent1"/>
                </a:highlight>
              </a:defRPr>
            </a:lvl9pPr>
          </a:lstStyle>
          <a:p/>
        </p:txBody>
      </p:sp>
      <p:sp>
        <p:nvSpPr>
          <p:cNvPr id="93" name="Google Shape;93;p14"/>
          <p:cNvSpPr txBox="1"/>
          <p:nvPr>
            <p:ph idx="1" type="body"/>
          </p:nvPr>
        </p:nvSpPr>
        <p:spPr>
          <a:xfrm>
            <a:off x="504000" y="3011375"/>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94" name="Google Shape;94;p14"/>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MAIN_POINT">
    <p:bg>
      <p:bgPr>
        <a:solidFill>
          <a:schemeClr val="dk1"/>
        </a:solidFill>
      </p:bgPr>
    </p:bg>
    <p:spTree>
      <p:nvGrpSpPr>
        <p:cNvPr id="95" name="Shape 95"/>
        <p:cNvGrpSpPr/>
        <p:nvPr/>
      </p:nvGrpSpPr>
      <p:grpSpPr>
        <a:xfrm>
          <a:off x="0" y="0"/>
          <a:ext cx="0" cy="0"/>
          <a:chOff x="0" y="0"/>
          <a:chExt cx="0" cy="0"/>
        </a:xfrm>
      </p:grpSpPr>
      <p:sp>
        <p:nvSpPr>
          <p:cNvPr id="96" name="Google Shape;96;p15"/>
          <p:cNvSpPr txBox="1"/>
          <p:nvPr>
            <p:ph type="title"/>
          </p:nvPr>
        </p:nvSpPr>
        <p:spPr>
          <a:xfrm>
            <a:off x="504000" y="504000"/>
            <a:ext cx="8136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97" name="Google Shape;97;p15"/>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l">
              <a:lnSpc>
                <a:spcPct val="100000"/>
              </a:lnSpc>
              <a:spcBef>
                <a:spcPts val="0"/>
              </a:spcBef>
              <a:spcAft>
                <a:spcPts val="0"/>
              </a:spcAft>
              <a:buClr>
                <a:schemeClr val="lt1"/>
              </a:buClr>
              <a:buSzPts val="1800"/>
              <a:buChar char="■"/>
              <a:defRPr>
                <a:solidFill>
                  <a:schemeClr val="lt1"/>
                </a:solidFill>
              </a:defRPr>
            </a:lvl1pPr>
            <a:lvl2pPr indent="-317500" lvl="1" marL="914400" algn="l">
              <a:lnSpc>
                <a:spcPct val="100000"/>
              </a:lnSpc>
              <a:spcBef>
                <a:spcPts val="0"/>
              </a:spcBef>
              <a:spcAft>
                <a:spcPts val="0"/>
              </a:spcAft>
              <a:buClr>
                <a:schemeClr val="lt1"/>
              </a:buClr>
              <a:buSzPts val="1400"/>
              <a:buChar char="●"/>
              <a:defRPr>
                <a:solidFill>
                  <a:schemeClr val="lt1"/>
                </a:solidFill>
              </a:defRPr>
            </a:lvl2pPr>
            <a:lvl3pPr indent="-317500" lvl="2" marL="1371600" algn="l">
              <a:lnSpc>
                <a:spcPct val="100000"/>
              </a:lnSpc>
              <a:spcBef>
                <a:spcPts val="0"/>
              </a:spcBef>
              <a:spcAft>
                <a:spcPts val="0"/>
              </a:spcAft>
              <a:buClr>
                <a:schemeClr val="lt1"/>
              </a:buClr>
              <a:buSzPts val="1400"/>
              <a:buChar char="■"/>
              <a:defRPr>
                <a:solidFill>
                  <a:schemeClr val="lt1"/>
                </a:solidFill>
              </a:defRPr>
            </a:lvl3pPr>
            <a:lvl4pPr indent="-317500" lvl="3" marL="1828800" algn="l">
              <a:lnSpc>
                <a:spcPct val="100000"/>
              </a:lnSpc>
              <a:spcBef>
                <a:spcPts val="0"/>
              </a:spcBef>
              <a:spcAft>
                <a:spcPts val="0"/>
              </a:spcAft>
              <a:buClr>
                <a:schemeClr val="lt1"/>
              </a:buClr>
              <a:buSzPts val="1400"/>
              <a:buChar char="●"/>
              <a:defRPr>
                <a:solidFill>
                  <a:schemeClr val="lt1"/>
                </a:solidFill>
              </a:defRPr>
            </a:lvl4pPr>
            <a:lvl5pPr indent="-317500" lvl="4" marL="2286000" algn="l">
              <a:lnSpc>
                <a:spcPct val="100000"/>
              </a:lnSpc>
              <a:spcBef>
                <a:spcPts val="0"/>
              </a:spcBef>
              <a:spcAft>
                <a:spcPts val="0"/>
              </a:spcAft>
              <a:buClr>
                <a:schemeClr val="lt1"/>
              </a:buClr>
              <a:buSzPts val="1400"/>
              <a:buChar char="■"/>
              <a:defRPr>
                <a:solidFill>
                  <a:schemeClr val="lt1"/>
                </a:solidFill>
              </a:defRPr>
            </a:lvl5pPr>
            <a:lvl6pPr indent="-317500" lvl="5" marL="2743200" algn="l">
              <a:lnSpc>
                <a:spcPct val="100000"/>
              </a:lnSpc>
              <a:spcBef>
                <a:spcPts val="0"/>
              </a:spcBef>
              <a:spcAft>
                <a:spcPts val="0"/>
              </a:spcAft>
              <a:buClr>
                <a:schemeClr val="lt1"/>
              </a:buClr>
              <a:buSzPts val="1400"/>
              <a:buChar char="●"/>
              <a:defRPr>
                <a:solidFill>
                  <a:schemeClr val="lt1"/>
                </a:solidFill>
              </a:defRPr>
            </a:lvl6pPr>
            <a:lvl7pPr indent="-317500" lvl="6" marL="3200400" algn="l">
              <a:lnSpc>
                <a:spcPct val="100000"/>
              </a:lnSpc>
              <a:spcBef>
                <a:spcPts val="0"/>
              </a:spcBef>
              <a:spcAft>
                <a:spcPts val="0"/>
              </a:spcAft>
              <a:buClr>
                <a:schemeClr val="lt1"/>
              </a:buClr>
              <a:buSzPts val="1400"/>
              <a:buChar char="■"/>
              <a:defRPr>
                <a:solidFill>
                  <a:schemeClr val="lt1"/>
                </a:solidFill>
              </a:defRPr>
            </a:lvl7pPr>
            <a:lvl8pPr indent="-317500" lvl="7" marL="3657600" algn="l">
              <a:lnSpc>
                <a:spcPct val="100000"/>
              </a:lnSpc>
              <a:spcBef>
                <a:spcPts val="0"/>
              </a:spcBef>
              <a:spcAft>
                <a:spcPts val="0"/>
              </a:spcAft>
              <a:buClr>
                <a:schemeClr val="lt1"/>
              </a:buClr>
              <a:buSzPts val="1400"/>
              <a:buChar char="●"/>
              <a:defRPr>
                <a:solidFill>
                  <a:schemeClr val="lt1"/>
                </a:solidFill>
              </a:defRPr>
            </a:lvl8pPr>
            <a:lvl9pPr indent="-317500" lvl="8" marL="4114800" algn="l">
              <a:lnSpc>
                <a:spcPct val="100000"/>
              </a:lnSpc>
              <a:spcBef>
                <a:spcPts val="0"/>
              </a:spcBef>
              <a:spcAft>
                <a:spcPts val="0"/>
              </a:spcAft>
              <a:buClr>
                <a:schemeClr val="lt1"/>
              </a:buClr>
              <a:buSzPts val="1400"/>
              <a:buChar char="■"/>
              <a:defRPr>
                <a:solidFill>
                  <a:schemeClr val="lt1"/>
                </a:solidFill>
              </a:defRPr>
            </a:lvl9pPr>
          </a:lstStyle>
          <a:p/>
        </p:txBody>
      </p:sp>
      <p:pic>
        <p:nvPicPr>
          <p:cNvPr id="98" name="Google Shape;98;p15"/>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entered) + Meta">
  <p:cSld name="MAIN_POINT_1">
    <p:bg>
      <p:bgPr>
        <a:solidFill>
          <a:schemeClr val="dk1"/>
        </a:solidFill>
      </p:bgPr>
    </p:bg>
    <p:spTree>
      <p:nvGrpSpPr>
        <p:cNvPr id="99" name="Shape 99"/>
        <p:cNvGrpSpPr/>
        <p:nvPr/>
      </p:nvGrpSpPr>
      <p:grpSpPr>
        <a:xfrm>
          <a:off x="0" y="0"/>
          <a:ext cx="0" cy="0"/>
          <a:chOff x="0" y="0"/>
          <a:chExt cx="0" cy="0"/>
        </a:xfrm>
      </p:grpSpPr>
      <p:sp>
        <p:nvSpPr>
          <p:cNvPr id="100" name="Google Shape;100;p16"/>
          <p:cNvSpPr txBox="1"/>
          <p:nvPr>
            <p:ph type="title"/>
          </p:nvPr>
        </p:nvSpPr>
        <p:spPr>
          <a:xfrm>
            <a:off x="504000" y="674250"/>
            <a:ext cx="8136000" cy="34902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101" name="Google Shape;101;p16"/>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102" name="Google Shape;102;p16"/>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age Overtake + Title (Centered) + Meta">
  <p:cSld name="MAIN_POINT_1_1">
    <p:bg>
      <p:bgPr>
        <a:solidFill>
          <a:schemeClr val="lt1"/>
        </a:solidFill>
      </p:bgPr>
    </p:bg>
    <p:spTree>
      <p:nvGrpSpPr>
        <p:cNvPr id="103" name="Shape 103"/>
        <p:cNvGrpSpPr/>
        <p:nvPr/>
      </p:nvGrpSpPr>
      <p:grpSpPr>
        <a:xfrm>
          <a:off x="0" y="0"/>
          <a:ext cx="0" cy="0"/>
          <a:chOff x="0" y="0"/>
          <a:chExt cx="0" cy="0"/>
        </a:xfrm>
      </p:grpSpPr>
      <p:sp>
        <p:nvSpPr>
          <p:cNvPr id="104" name="Google Shape;104;p17"/>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txBox="1"/>
          <p:nvPr>
            <p:ph type="title"/>
          </p:nvPr>
        </p:nvSpPr>
        <p:spPr>
          <a:xfrm>
            <a:off x="504000" y="674250"/>
            <a:ext cx="8136000" cy="34902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106" name="Google Shape;106;p17"/>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107" name="Google Shape;107;p17"/>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Wide + Caption">
  <p:cSld name="CAPTION_ONLY">
    <p:bg>
      <p:bgPr>
        <a:solidFill>
          <a:schemeClr val="lt1"/>
        </a:solidFill>
      </p:bgPr>
    </p:bg>
    <p:spTree>
      <p:nvGrpSpPr>
        <p:cNvPr id="108" name="Shape 108"/>
        <p:cNvGrpSpPr/>
        <p:nvPr/>
      </p:nvGrpSpPr>
      <p:grpSpPr>
        <a:xfrm>
          <a:off x="0" y="0"/>
          <a:ext cx="0" cy="0"/>
          <a:chOff x="0" y="0"/>
          <a:chExt cx="0" cy="0"/>
        </a:xfrm>
      </p:grpSpPr>
      <p:sp>
        <p:nvSpPr>
          <p:cNvPr id="109" name="Google Shape;109;p18"/>
          <p:cNvSpPr txBox="1"/>
          <p:nvPr>
            <p:ph idx="1" type="body"/>
          </p:nvPr>
        </p:nvSpPr>
        <p:spPr>
          <a:xfrm>
            <a:off x="542925" y="4230575"/>
            <a:ext cx="8058300" cy="605100"/>
          </a:xfrm>
          <a:prstGeom prst="rect">
            <a:avLst/>
          </a:prstGeom>
          <a:noFill/>
          <a:ln>
            <a:noFill/>
          </a:ln>
        </p:spPr>
        <p:txBody>
          <a:bodyPr anchorCtr="0" anchor="ctr" bIns="91425" lIns="91425" spcFirstLastPara="1" rIns="91425" wrap="square" tIns="91425">
            <a:spAutoFit/>
          </a:bodyPr>
          <a:lstStyle>
            <a:lvl1pPr indent="-228600" lvl="0" marL="457200" algn="l">
              <a:lnSpc>
                <a:spcPct val="100000"/>
              </a:lnSpc>
              <a:spcBef>
                <a:spcPts val="0"/>
              </a:spcBef>
              <a:spcAft>
                <a:spcPts val="0"/>
              </a:spcAft>
              <a:buSzPts val="1800"/>
              <a:buNone/>
              <a:defRPr/>
            </a:lvl1pPr>
          </a:lstStyle>
          <a:p/>
        </p:txBody>
      </p:sp>
      <p:sp>
        <p:nvSpPr>
          <p:cNvPr id="110" name="Google Shape;110;p18"/>
          <p:cNvSpPr/>
          <p:nvPr>
            <p:ph idx="2" type="pic"/>
          </p:nvPr>
        </p:nvSpPr>
        <p:spPr>
          <a:xfrm>
            <a:off x="619125" y="504825"/>
            <a:ext cx="7904400" cy="3725700"/>
          </a:xfrm>
          <a:prstGeom prst="roundRect">
            <a:avLst>
              <a:gd fmla="val 2395" name="adj"/>
            </a:avLst>
          </a:prstGeom>
          <a:noFill/>
          <a:ln>
            <a:noFill/>
          </a:ln>
          <a:effectLst>
            <a:outerShdw blurRad="228600" rotWithShape="0" algn="bl" dir="5400000" dist="19050">
              <a:srgbClr val="000000">
                <a:alpha val="14118"/>
              </a:srgbClr>
            </a:outerShdw>
          </a:effectLst>
        </p:spPr>
      </p:sp>
      <p:pic>
        <p:nvPicPr>
          <p:cNvPr id="111" name="Google Shape;111;p18"/>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APTION_ONLY_1">
    <p:bg>
      <p:bgPr>
        <a:solidFill>
          <a:schemeClr val="lt1"/>
        </a:solidFill>
      </p:bgPr>
    </p:bg>
    <p:spTree>
      <p:nvGrpSpPr>
        <p:cNvPr id="112" name="Shape 112"/>
        <p:cNvGrpSpPr/>
        <p:nvPr/>
      </p:nvGrpSpPr>
      <p:grpSpPr>
        <a:xfrm>
          <a:off x="0" y="0"/>
          <a:ext cx="0" cy="0"/>
          <a:chOff x="0" y="0"/>
          <a:chExt cx="0" cy="0"/>
        </a:xfrm>
      </p:grpSpPr>
      <p:pic>
        <p:nvPicPr>
          <p:cNvPr id="113" name="Google Shape;113;p19"/>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p:cSld name="Divider">
    <p:bg>
      <p:bgPr>
        <a:solidFill>
          <a:schemeClr val="dk2"/>
        </a:solidFill>
      </p:bgPr>
    </p:bg>
    <p:spTree>
      <p:nvGrpSpPr>
        <p:cNvPr id="114" name="Shape 114"/>
        <p:cNvGrpSpPr/>
        <p:nvPr/>
      </p:nvGrpSpPr>
      <p:grpSpPr>
        <a:xfrm>
          <a:off x="0" y="0"/>
          <a:ext cx="0" cy="0"/>
          <a:chOff x="0" y="0"/>
          <a:chExt cx="0" cy="0"/>
        </a:xfrm>
      </p:grpSpPr>
      <p:sp>
        <p:nvSpPr>
          <p:cNvPr id="115" name="Google Shape;115;p20"/>
          <p:cNvSpPr txBox="1"/>
          <p:nvPr>
            <p:ph type="title"/>
          </p:nvPr>
        </p:nvSpPr>
        <p:spPr>
          <a:xfrm>
            <a:off x="296465" y="2190057"/>
            <a:ext cx="8549700" cy="7635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200"/>
              <a:buNone/>
              <a:defRPr sz="3600">
                <a:solidFill>
                  <a:schemeClr val="lt1"/>
                </a:solidFill>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bg>
      <p:bgPr>
        <a:blipFill>
          <a:blip r:embed="rId2">
            <a:alphaModFix/>
          </a:blip>
          <a:stretch>
            <a:fillRect/>
          </a:stretch>
        </a:blipFill>
      </p:bgPr>
    </p:bg>
    <p:spTree>
      <p:nvGrpSpPr>
        <p:cNvPr id="116" name="Shape 116"/>
        <p:cNvGrpSpPr/>
        <p:nvPr/>
      </p:nvGrpSpPr>
      <p:grpSpPr>
        <a:xfrm>
          <a:off x="0" y="0"/>
          <a:ext cx="0" cy="0"/>
          <a:chOff x="0" y="0"/>
          <a:chExt cx="0" cy="0"/>
        </a:xfrm>
      </p:grpSpPr>
      <p:sp>
        <p:nvSpPr>
          <p:cNvPr id="117" name="Google Shape;117;p21"/>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spAutoFit/>
          </a:bodyPr>
          <a:lstStyle>
            <a:lvl1pPr lvl="0" algn="ctr">
              <a:lnSpc>
                <a:spcPct val="100000"/>
              </a:lnSpc>
              <a:spcBef>
                <a:spcPts val="0"/>
              </a:spcBef>
              <a:spcAft>
                <a:spcPts val="0"/>
              </a:spcAft>
              <a:buClr>
                <a:srgbClr val="FAB900"/>
              </a:buClr>
              <a:buSzPts val="3600"/>
              <a:buNone/>
              <a:defRPr sz="3600">
                <a:solidFill>
                  <a:srgbClr val="FAB9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8" name="Google Shape;118;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119" name="Google Shape;119;p21"/>
          <p:cNvPicPr preferRelativeResize="0"/>
          <p:nvPr/>
        </p:nvPicPr>
        <p:blipFill rotWithShape="1">
          <a:blip r:embed="rId3">
            <a:alphaModFix/>
          </a:blip>
          <a:srcRect b="0" l="0" r="0" t="0"/>
          <a:stretch/>
        </p:blipFill>
        <p:spPr>
          <a:xfrm>
            <a:off x="8472439" y="221789"/>
            <a:ext cx="372648" cy="3936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
  <p:cSld name="TITLE_AND_BODY_3">
    <p:spTree>
      <p:nvGrpSpPr>
        <p:cNvPr id="120" name="Shape 120"/>
        <p:cNvGrpSpPr/>
        <p:nvPr/>
      </p:nvGrpSpPr>
      <p:grpSpPr>
        <a:xfrm>
          <a:off x="0" y="0"/>
          <a:ext cx="0" cy="0"/>
          <a:chOff x="0" y="0"/>
          <a:chExt cx="0" cy="0"/>
        </a:xfrm>
      </p:grpSpPr>
      <p:sp>
        <p:nvSpPr>
          <p:cNvPr id="121" name="Google Shape;121;p22"/>
          <p:cNvSpPr txBox="1"/>
          <p:nvPr>
            <p:ph type="title"/>
          </p:nvPr>
        </p:nvSpPr>
        <p:spPr>
          <a:xfrm>
            <a:off x="311700" y="714600"/>
            <a:ext cx="85206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000"/>
              <a:buFont typeface="Roboto"/>
              <a:buNone/>
              <a:defRPr b="1" sz="3000">
                <a:latin typeface="Roboto"/>
                <a:ea typeface="Roboto"/>
                <a:cs typeface="Roboto"/>
                <a:sym typeface="Roboto"/>
              </a:defRPr>
            </a:lvl1pPr>
            <a:lvl2pPr lvl="1" algn="l">
              <a:lnSpc>
                <a:spcPct val="100000"/>
              </a:lnSpc>
              <a:spcBef>
                <a:spcPts val="0"/>
              </a:spcBef>
              <a:spcAft>
                <a:spcPts val="0"/>
              </a:spcAft>
              <a:buSzPts val="3200"/>
              <a:buFont typeface="Roboto"/>
              <a:buNone/>
              <a:defRPr>
                <a:latin typeface="Roboto"/>
                <a:ea typeface="Roboto"/>
                <a:cs typeface="Roboto"/>
                <a:sym typeface="Roboto"/>
              </a:defRPr>
            </a:lvl2pPr>
            <a:lvl3pPr lvl="2" algn="l">
              <a:lnSpc>
                <a:spcPct val="100000"/>
              </a:lnSpc>
              <a:spcBef>
                <a:spcPts val="0"/>
              </a:spcBef>
              <a:spcAft>
                <a:spcPts val="0"/>
              </a:spcAft>
              <a:buSzPts val="3200"/>
              <a:buFont typeface="Roboto"/>
              <a:buNone/>
              <a:defRPr>
                <a:latin typeface="Roboto"/>
                <a:ea typeface="Roboto"/>
                <a:cs typeface="Roboto"/>
                <a:sym typeface="Roboto"/>
              </a:defRPr>
            </a:lvl3pPr>
            <a:lvl4pPr lvl="3" algn="l">
              <a:lnSpc>
                <a:spcPct val="100000"/>
              </a:lnSpc>
              <a:spcBef>
                <a:spcPts val="0"/>
              </a:spcBef>
              <a:spcAft>
                <a:spcPts val="0"/>
              </a:spcAft>
              <a:buSzPts val="3200"/>
              <a:buFont typeface="Roboto"/>
              <a:buNone/>
              <a:defRPr>
                <a:latin typeface="Roboto"/>
                <a:ea typeface="Roboto"/>
                <a:cs typeface="Roboto"/>
                <a:sym typeface="Roboto"/>
              </a:defRPr>
            </a:lvl4pPr>
            <a:lvl5pPr lvl="4" algn="l">
              <a:lnSpc>
                <a:spcPct val="100000"/>
              </a:lnSpc>
              <a:spcBef>
                <a:spcPts val="0"/>
              </a:spcBef>
              <a:spcAft>
                <a:spcPts val="0"/>
              </a:spcAft>
              <a:buSzPts val="3200"/>
              <a:buFont typeface="Roboto"/>
              <a:buNone/>
              <a:defRPr>
                <a:latin typeface="Roboto"/>
                <a:ea typeface="Roboto"/>
                <a:cs typeface="Roboto"/>
                <a:sym typeface="Roboto"/>
              </a:defRPr>
            </a:lvl5pPr>
            <a:lvl6pPr lvl="5" algn="l">
              <a:lnSpc>
                <a:spcPct val="100000"/>
              </a:lnSpc>
              <a:spcBef>
                <a:spcPts val="0"/>
              </a:spcBef>
              <a:spcAft>
                <a:spcPts val="0"/>
              </a:spcAft>
              <a:buSzPts val="3200"/>
              <a:buFont typeface="Roboto"/>
              <a:buNone/>
              <a:defRPr>
                <a:latin typeface="Roboto"/>
                <a:ea typeface="Roboto"/>
                <a:cs typeface="Roboto"/>
                <a:sym typeface="Roboto"/>
              </a:defRPr>
            </a:lvl6pPr>
            <a:lvl7pPr lvl="6" algn="l">
              <a:lnSpc>
                <a:spcPct val="100000"/>
              </a:lnSpc>
              <a:spcBef>
                <a:spcPts val="0"/>
              </a:spcBef>
              <a:spcAft>
                <a:spcPts val="0"/>
              </a:spcAft>
              <a:buSzPts val="3200"/>
              <a:buFont typeface="Roboto"/>
              <a:buNone/>
              <a:defRPr>
                <a:latin typeface="Roboto"/>
                <a:ea typeface="Roboto"/>
                <a:cs typeface="Roboto"/>
                <a:sym typeface="Roboto"/>
              </a:defRPr>
            </a:lvl7pPr>
            <a:lvl8pPr lvl="7" algn="l">
              <a:lnSpc>
                <a:spcPct val="100000"/>
              </a:lnSpc>
              <a:spcBef>
                <a:spcPts val="0"/>
              </a:spcBef>
              <a:spcAft>
                <a:spcPts val="0"/>
              </a:spcAft>
              <a:buSzPts val="3200"/>
              <a:buFont typeface="Roboto"/>
              <a:buNone/>
              <a:defRPr>
                <a:latin typeface="Roboto"/>
                <a:ea typeface="Roboto"/>
                <a:cs typeface="Roboto"/>
                <a:sym typeface="Roboto"/>
              </a:defRPr>
            </a:lvl8pPr>
            <a:lvl9pPr lvl="8" algn="l">
              <a:lnSpc>
                <a:spcPct val="100000"/>
              </a:lnSpc>
              <a:spcBef>
                <a:spcPts val="0"/>
              </a:spcBef>
              <a:spcAft>
                <a:spcPts val="0"/>
              </a:spcAft>
              <a:buSzPts val="3200"/>
              <a:buFont typeface="Roboto"/>
              <a:buNone/>
              <a:defRPr>
                <a:latin typeface="Roboto"/>
                <a:ea typeface="Roboto"/>
                <a:cs typeface="Roboto"/>
                <a:sym typeface="Roboto"/>
              </a:defRPr>
            </a:lvl9pPr>
          </a:lstStyle>
          <a:p/>
        </p:txBody>
      </p:sp>
      <p:sp>
        <p:nvSpPr>
          <p:cNvPr id="122" name="Google Shape;122;p22"/>
          <p:cNvSpPr txBox="1"/>
          <p:nvPr>
            <p:ph idx="1" type="body"/>
          </p:nvPr>
        </p:nvSpPr>
        <p:spPr>
          <a:xfrm>
            <a:off x="311700" y="1381075"/>
            <a:ext cx="8520600" cy="3416400"/>
          </a:xfrm>
          <a:prstGeom prst="rect">
            <a:avLst/>
          </a:prstGeom>
          <a:noFill/>
          <a:ln>
            <a:noFill/>
          </a:ln>
        </p:spPr>
        <p:txBody>
          <a:bodyPr anchorCtr="0" anchor="t" bIns="91425" lIns="91425" spcFirstLastPara="1" rIns="91425" wrap="square" tIns="91425">
            <a:spAutoFit/>
          </a:bodyPr>
          <a:lstStyle>
            <a:lvl1pPr indent="-342900" lvl="0" marL="457200" algn="l">
              <a:lnSpc>
                <a:spcPct val="150000"/>
              </a:lnSpc>
              <a:spcBef>
                <a:spcPts val="0"/>
              </a:spcBef>
              <a:spcAft>
                <a:spcPts val="0"/>
              </a:spcAft>
              <a:buSzPts val="1800"/>
              <a:buFont typeface="Roboto"/>
              <a:buChar char="■"/>
              <a:defRPr>
                <a:latin typeface="Roboto"/>
                <a:ea typeface="Roboto"/>
                <a:cs typeface="Roboto"/>
                <a:sym typeface="Roboto"/>
              </a:defRPr>
            </a:lvl1pPr>
            <a:lvl2pPr indent="-317500" lvl="1" marL="914400" algn="l">
              <a:lnSpc>
                <a:spcPct val="150000"/>
              </a:lnSpc>
              <a:spcBef>
                <a:spcPts val="0"/>
              </a:spcBef>
              <a:spcAft>
                <a:spcPts val="0"/>
              </a:spcAft>
              <a:buSzPts val="1400"/>
              <a:buFont typeface="Roboto"/>
              <a:buChar char="●"/>
              <a:defRPr>
                <a:latin typeface="Roboto"/>
                <a:ea typeface="Roboto"/>
                <a:cs typeface="Roboto"/>
                <a:sym typeface="Roboto"/>
              </a:defRPr>
            </a:lvl2pPr>
            <a:lvl3pPr indent="-317500" lvl="2" marL="1371600" algn="l">
              <a:lnSpc>
                <a:spcPct val="150000"/>
              </a:lnSpc>
              <a:spcBef>
                <a:spcPts val="0"/>
              </a:spcBef>
              <a:spcAft>
                <a:spcPts val="0"/>
              </a:spcAft>
              <a:buSzPts val="1400"/>
              <a:buFont typeface="Roboto"/>
              <a:buChar char="■"/>
              <a:defRPr>
                <a:latin typeface="Roboto"/>
                <a:ea typeface="Roboto"/>
                <a:cs typeface="Roboto"/>
                <a:sym typeface="Roboto"/>
              </a:defRPr>
            </a:lvl3pPr>
            <a:lvl4pPr indent="-317500" lvl="3" marL="1828800" algn="l">
              <a:lnSpc>
                <a:spcPct val="150000"/>
              </a:lnSpc>
              <a:spcBef>
                <a:spcPts val="0"/>
              </a:spcBef>
              <a:spcAft>
                <a:spcPts val="0"/>
              </a:spcAft>
              <a:buSzPts val="1400"/>
              <a:buFont typeface="Roboto"/>
              <a:buChar char="●"/>
              <a:defRPr>
                <a:latin typeface="Roboto"/>
                <a:ea typeface="Roboto"/>
                <a:cs typeface="Roboto"/>
                <a:sym typeface="Roboto"/>
              </a:defRPr>
            </a:lvl4pPr>
            <a:lvl5pPr indent="-317500" lvl="4" marL="2286000" algn="l">
              <a:lnSpc>
                <a:spcPct val="150000"/>
              </a:lnSpc>
              <a:spcBef>
                <a:spcPts val="0"/>
              </a:spcBef>
              <a:spcAft>
                <a:spcPts val="0"/>
              </a:spcAft>
              <a:buSzPts val="1400"/>
              <a:buFont typeface="Roboto"/>
              <a:buChar char="■"/>
              <a:defRPr>
                <a:latin typeface="Roboto"/>
                <a:ea typeface="Roboto"/>
                <a:cs typeface="Roboto"/>
                <a:sym typeface="Roboto"/>
              </a:defRPr>
            </a:lvl5pPr>
            <a:lvl6pPr indent="-317500" lvl="5" marL="2743200" algn="l">
              <a:lnSpc>
                <a:spcPct val="150000"/>
              </a:lnSpc>
              <a:spcBef>
                <a:spcPts val="0"/>
              </a:spcBef>
              <a:spcAft>
                <a:spcPts val="0"/>
              </a:spcAft>
              <a:buSzPts val="1400"/>
              <a:buFont typeface="Roboto"/>
              <a:buChar char="●"/>
              <a:defRPr>
                <a:latin typeface="Roboto"/>
                <a:ea typeface="Roboto"/>
                <a:cs typeface="Roboto"/>
                <a:sym typeface="Roboto"/>
              </a:defRPr>
            </a:lvl6pPr>
            <a:lvl7pPr indent="-317500" lvl="6" marL="3200400" algn="l">
              <a:lnSpc>
                <a:spcPct val="150000"/>
              </a:lnSpc>
              <a:spcBef>
                <a:spcPts val="0"/>
              </a:spcBef>
              <a:spcAft>
                <a:spcPts val="0"/>
              </a:spcAft>
              <a:buSzPts val="1400"/>
              <a:buFont typeface="Roboto"/>
              <a:buChar char="■"/>
              <a:defRPr>
                <a:latin typeface="Roboto"/>
                <a:ea typeface="Roboto"/>
                <a:cs typeface="Roboto"/>
                <a:sym typeface="Roboto"/>
              </a:defRPr>
            </a:lvl7pPr>
            <a:lvl8pPr indent="-317500" lvl="7" marL="3657600" algn="l">
              <a:lnSpc>
                <a:spcPct val="150000"/>
              </a:lnSpc>
              <a:spcBef>
                <a:spcPts val="0"/>
              </a:spcBef>
              <a:spcAft>
                <a:spcPts val="0"/>
              </a:spcAft>
              <a:buSzPts val="1400"/>
              <a:buFont typeface="Roboto"/>
              <a:buChar char="●"/>
              <a:defRPr>
                <a:latin typeface="Roboto"/>
                <a:ea typeface="Roboto"/>
                <a:cs typeface="Roboto"/>
                <a:sym typeface="Roboto"/>
              </a:defRPr>
            </a:lvl8pPr>
            <a:lvl9pPr indent="-317500" lvl="8" marL="4114800" algn="l">
              <a:lnSpc>
                <a:spcPct val="150000"/>
              </a:lnSpc>
              <a:spcBef>
                <a:spcPts val="0"/>
              </a:spcBef>
              <a:spcAft>
                <a:spcPts val="0"/>
              </a:spcAft>
              <a:buSzPts val="1400"/>
              <a:buFont typeface="Roboto"/>
              <a:buChar char="■"/>
              <a:defRPr>
                <a:latin typeface="Roboto"/>
                <a:ea typeface="Roboto"/>
                <a:cs typeface="Roboto"/>
                <a:sym typeface="Roboto"/>
              </a:defRPr>
            </a:lvl9pPr>
          </a:lstStyle>
          <a:p/>
        </p:txBody>
      </p:sp>
      <p:sp>
        <p:nvSpPr>
          <p:cNvPr id="123" name="Google Shape;123;p22"/>
          <p:cNvSpPr txBox="1"/>
          <p:nvPr>
            <p:ph idx="12" type="sldNum"/>
          </p:nvPr>
        </p:nvSpPr>
        <p:spPr>
          <a:xfrm>
            <a:off x="8472458" y="4663217"/>
            <a:ext cx="548700" cy="1770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latin typeface="Roboto"/>
              <a:ea typeface="Roboto"/>
              <a:cs typeface="Roboto"/>
              <a:sym typeface="Roboto"/>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2">
    <p:spTree>
      <p:nvGrpSpPr>
        <p:cNvPr id="124" name="Shape 124"/>
        <p:cNvGrpSpPr/>
        <p:nvPr/>
      </p:nvGrpSpPr>
      <p:grpSpPr>
        <a:xfrm>
          <a:off x="0" y="0"/>
          <a:ext cx="0" cy="0"/>
          <a:chOff x="0" y="0"/>
          <a:chExt cx="0" cy="0"/>
        </a:xfrm>
      </p:grpSpPr>
      <p:sp>
        <p:nvSpPr>
          <p:cNvPr id="125" name="Google Shape;125;p23"/>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sp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126" name="Google Shape;126;p23"/>
          <p:cNvSpPr txBox="1"/>
          <p:nvPr>
            <p:ph idx="1" type="body"/>
          </p:nvPr>
        </p:nvSpPr>
        <p:spPr>
          <a:xfrm>
            <a:off x="666750" y="2652713"/>
            <a:ext cx="7810500" cy="595500"/>
          </a:xfrm>
          <a:prstGeom prst="rect">
            <a:avLst/>
          </a:prstGeom>
          <a:noFill/>
          <a:ln>
            <a:noFill/>
          </a:ln>
        </p:spPr>
        <p:txBody>
          <a:bodyPr anchorCtr="0" anchor="t" bIns="19050" lIns="19050" spcFirstLastPara="1" rIns="19050" wrap="square" tIns="19050">
            <a:spAutoFit/>
          </a:bodyPr>
          <a:lstStyle>
            <a:lvl1pPr indent="-228600" lvl="0" marL="457200" algn="ctr">
              <a:lnSpc>
                <a:spcPct val="100000"/>
              </a:lnSpc>
              <a:spcBef>
                <a:spcPts val="0"/>
              </a:spcBef>
              <a:spcAft>
                <a:spcPts val="0"/>
              </a:spcAft>
              <a:buClr>
                <a:srgbClr val="000000"/>
              </a:buClr>
              <a:buSzPts val="2000"/>
              <a:buFont typeface="Helvetica Neue"/>
              <a:buNone/>
              <a:defRPr sz="2000"/>
            </a:lvl1pPr>
            <a:lvl2pPr indent="-228600" lvl="1" marL="914400" algn="ctr">
              <a:lnSpc>
                <a:spcPct val="100000"/>
              </a:lnSpc>
              <a:spcBef>
                <a:spcPts val="0"/>
              </a:spcBef>
              <a:spcAft>
                <a:spcPts val="0"/>
              </a:spcAft>
              <a:buClr>
                <a:srgbClr val="000000"/>
              </a:buClr>
              <a:buSzPts val="2000"/>
              <a:buFont typeface="Helvetica Neue"/>
              <a:buNone/>
              <a:defRPr sz="2000"/>
            </a:lvl2pPr>
            <a:lvl3pPr indent="-228600" lvl="2" marL="1371600" algn="ctr">
              <a:lnSpc>
                <a:spcPct val="100000"/>
              </a:lnSpc>
              <a:spcBef>
                <a:spcPts val="0"/>
              </a:spcBef>
              <a:spcAft>
                <a:spcPts val="0"/>
              </a:spcAft>
              <a:buClr>
                <a:srgbClr val="000000"/>
              </a:buClr>
              <a:buSzPts val="2000"/>
              <a:buFont typeface="Helvetica Neue"/>
              <a:buNone/>
              <a:defRPr sz="2000"/>
            </a:lvl3pPr>
            <a:lvl4pPr indent="-228600" lvl="3" marL="1828800" algn="ctr">
              <a:lnSpc>
                <a:spcPct val="100000"/>
              </a:lnSpc>
              <a:spcBef>
                <a:spcPts val="0"/>
              </a:spcBef>
              <a:spcAft>
                <a:spcPts val="0"/>
              </a:spcAft>
              <a:buClr>
                <a:srgbClr val="000000"/>
              </a:buClr>
              <a:buSzPts val="2000"/>
              <a:buFont typeface="Helvetica Neue"/>
              <a:buNone/>
              <a:defRPr sz="2000"/>
            </a:lvl4pPr>
            <a:lvl5pPr indent="-228600" lvl="4" marL="2286000" algn="ctr">
              <a:lnSpc>
                <a:spcPct val="100000"/>
              </a:lnSpc>
              <a:spcBef>
                <a:spcPts val="0"/>
              </a:spcBef>
              <a:spcAft>
                <a:spcPts val="0"/>
              </a:spcAft>
              <a:buClr>
                <a:srgbClr val="000000"/>
              </a:buClr>
              <a:buSzPts val="2000"/>
              <a:buFont typeface="Helvetica Neue"/>
              <a:buNone/>
              <a:defRPr sz="2000"/>
            </a:lvl5pPr>
            <a:lvl6pPr indent="-279400" lvl="5" marL="2743200" algn="l">
              <a:lnSpc>
                <a:spcPct val="100000"/>
              </a:lnSpc>
              <a:spcBef>
                <a:spcPts val="2200"/>
              </a:spcBef>
              <a:spcAft>
                <a:spcPts val="0"/>
              </a:spcAft>
              <a:buClr>
                <a:srgbClr val="000000"/>
              </a:buClr>
              <a:buSzPts val="800"/>
              <a:buChar char="●"/>
              <a:defRPr sz="1400"/>
            </a:lvl6pPr>
            <a:lvl7pPr indent="-279400" lvl="6" marL="3200400" algn="l">
              <a:lnSpc>
                <a:spcPct val="100000"/>
              </a:lnSpc>
              <a:spcBef>
                <a:spcPts val="2200"/>
              </a:spcBef>
              <a:spcAft>
                <a:spcPts val="0"/>
              </a:spcAft>
              <a:buClr>
                <a:srgbClr val="000000"/>
              </a:buClr>
              <a:buSzPts val="800"/>
              <a:buChar char="■"/>
              <a:defRPr sz="1400"/>
            </a:lvl7pPr>
            <a:lvl8pPr indent="-279400" lvl="7" marL="3657600" algn="l">
              <a:lnSpc>
                <a:spcPct val="100000"/>
              </a:lnSpc>
              <a:spcBef>
                <a:spcPts val="2200"/>
              </a:spcBef>
              <a:spcAft>
                <a:spcPts val="0"/>
              </a:spcAft>
              <a:buClr>
                <a:srgbClr val="000000"/>
              </a:buClr>
              <a:buSzPts val="800"/>
              <a:buChar char="●"/>
              <a:defRPr sz="1400"/>
            </a:lvl8pPr>
            <a:lvl9pPr indent="-279400" lvl="8" marL="4114800" algn="l">
              <a:lnSpc>
                <a:spcPct val="100000"/>
              </a:lnSpc>
              <a:spcBef>
                <a:spcPts val="2200"/>
              </a:spcBef>
              <a:spcAft>
                <a:spcPts val="0"/>
              </a:spcAft>
              <a:buClr>
                <a:srgbClr val="000000"/>
              </a:buClr>
              <a:buSzPts val="800"/>
              <a:buChar char="■"/>
              <a:defRPr sz="1400"/>
            </a:lvl9pPr>
          </a:lstStyle>
          <a:p/>
        </p:txBody>
      </p:sp>
      <p:sp>
        <p:nvSpPr>
          <p:cNvPr id="127" name="Google Shape;127;p23"/>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128" name="Shape 128"/>
        <p:cNvGrpSpPr/>
        <p:nvPr/>
      </p:nvGrpSpPr>
      <p:grpSpPr>
        <a:xfrm>
          <a:off x="0" y="0"/>
          <a:ext cx="0" cy="0"/>
          <a:chOff x="0" y="0"/>
          <a:chExt cx="0" cy="0"/>
        </a:xfrm>
      </p:grpSpPr>
      <p:sp>
        <p:nvSpPr>
          <p:cNvPr id="129" name="Google Shape;129;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130" name="Shape 130"/>
        <p:cNvGrpSpPr/>
        <p:nvPr/>
      </p:nvGrpSpPr>
      <p:grpSpPr>
        <a:xfrm>
          <a:off x="0" y="0"/>
          <a:ext cx="0" cy="0"/>
          <a:chOff x="0" y="0"/>
          <a:chExt cx="0" cy="0"/>
        </a:xfrm>
      </p:grpSpPr>
      <p:pic>
        <p:nvPicPr>
          <p:cNvPr id="131" name="Google Shape;131;p25"/>
          <p:cNvPicPr preferRelativeResize="0"/>
          <p:nvPr/>
        </p:nvPicPr>
        <p:blipFill rotWithShape="1">
          <a:blip r:embed="rId2">
            <a:alphaModFix/>
          </a:blip>
          <a:srcRect b="0" l="25789" r="31230" t="0"/>
          <a:stretch/>
        </p:blipFill>
        <p:spPr>
          <a:xfrm>
            <a:off x="0" y="-125"/>
            <a:ext cx="4572001" cy="5143500"/>
          </a:xfrm>
          <a:prstGeom prst="rect">
            <a:avLst/>
          </a:prstGeom>
          <a:noFill/>
          <a:ln>
            <a:noFill/>
          </a:ln>
        </p:spPr>
      </p:pic>
      <p:sp>
        <p:nvSpPr>
          <p:cNvPr id="132" name="Google Shape;132;p25"/>
          <p:cNvSpPr/>
          <p:nvPr/>
        </p:nvSpPr>
        <p:spPr>
          <a:xfrm>
            <a:off x="2100" y="-125"/>
            <a:ext cx="4572000" cy="5143500"/>
          </a:xfrm>
          <a:prstGeom prst="rect">
            <a:avLst/>
          </a:prstGeom>
          <a:solidFill>
            <a:srgbClr val="000000">
              <a:alpha val="4509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2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2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spAutoFit/>
          </a:bodyPr>
          <a:lstStyle>
            <a:lvl1pPr lvl="0" algn="ctr">
              <a:lnSpc>
                <a:spcPct val="100000"/>
              </a:lnSpc>
              <a:spcBef>
                <a:spcPts val="0"/>
              </a:spcBef>
              <a:spcAft>
                <a:spcPts val="0"/>
              </a:spcAft>
              <a:buClr>
                <a:schemeClr val="lt1"/>
              </a:buClr>
              <a:buSzPts val="4000"/>
              <a:buFont typeface="Roboto"/>
              <a:buNone/>
              <a:defRPr b="1" sz="4000">
                <a:solidFill>
                  <a:schemeClr val="lt1"/>
                </a:solidFill>
                <a:latin typeface="Roboto"/>
                <a:ea typeface="Roboto"/>
                <a:cs typeface="Roboto"/>
                <a:sym typeface="Roboto"/>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35" name="Google Shape;135;p2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spAutoFit/>
          </a:bodyPr>
          <a:lstStyle>
            <a:lvl1pPr lvl="0" algn="ctr">
              <a:lnSpc>
                <a:spcPct val="100000"/>
              </a:lnSpc>
              <a:spcBef>
                <a:spcPts val="0"/>
              </a:spcBef>
              <a:spcAft>
                <a:spcPts val="0"/>
              </a:spcAft>
              <a:buClr>
                <a:schemeClr val="lt1"/>
              </a:buClr>
              <a:buSzPts val="2100"/>
              <a:buFont typeface="Roboto"/>
              <a:buNone/>
              <a:defRPr sz="2100">
                <a:solidFill>
                  <a:schemeClr val="lt1"/>
                </a:solidFill>
                <a:latin typeface="Roboto"/>
                <a:ea typeface="Roboto"/>
                <a:cs typeface="Roboto"/>
                <a:sym typeface="Roboto"/>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36" name="Google Shape;136;p2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spAutoFit/>
          </a:bodyPr>
          <a:lstStyle>
            <a:lvl1pPr indent="-342900" lvl="0" marL="457200" algn="l">
              <a:lnSpc>
                <a:spcPct val="150000"/>
              </a:lnSpc>
              <a:spcBef>
                <a:spcPts val="0"/>
              </a:spcBef>
              <a:spcAft>
                <a:spcPts val="0"/>
              </a:spcAft>
              <a:buSzPts val="1800"/>
              <a:buFont typeface="Roboto"/>
              <a:buChar char="■"/>
              <a:defRPr>
                <a:latin typeface="Roboto"/>
                <a:ea typeface="Roboto"/>
                <a:cs typeface="Roboto"/>
                <a:sym typeface="Roboto"/>
              </a:defRPr>
            </a:lvl1pPr>
            <a:lvl2pPr indent="-317500" lvl="1" marL="914400" algn="l">
              <a:lnSpc>
                <a:spcPct val="150000"/>
              </a:lnSpc>
              <a:spcBef>
                <a:spcPts val="0"/>
              </a:spcBef>
              <a:spcAft>
                <a:spcPts val="0"/>
              </a:spcAft>
              <a:buSzPts val="1400"/>
              <a:buFont typeface="Roboto"/>
              <a:buChar char="●"/>
              <a:defRPr>
                <a:latin typeface="Roboto"/>
                <a:ea typeface="Roboto"/>
                <a:cs typeface="Roboto"/>
                <a:sym typeface="Roboto"/>
              </a:defRPr>
            </a:lvl2pPr>
            <a:lvl3pPr indent="-317500" lvl="2" marL="1371600" algn="l">
              <a:lnSpc>
                <a:spcPct val="150000"/>
              </a:lnSpc>
              <a:spcBef>
                <a:spcPts val="0"/>
              </a:spcBef>
              <a:spcAft>
                <a:spcPts val="0"/>
              </a:spcAft>
              <a:buSzPts val="1400"/>
              <a:buFont typeface="Roboto"/>
              <a:buChar char="■"/>
              <a:defRPr>
                <a:latin typeface="Roboto"/>
                <a:ea typeface="Roboto"/>
                <a:cs typeface="Roboto"/>
                <a:sym typeface="Roboto"/>
              </a:defRPr>
            </a:lvl3pPr>
            <a:lvl4pPr indent="-317500" lvl="3" marL="1828800" algn="l">
              <a:lnSpc>
                <a:spcPct val="150000"/>
              </a:lnSpc>
              <a:spcBef>
                <a:spcPts val="0"/>
              </a:spcBef>
              <a:spcAft>
                <a:spcPts val="0"/>
              </a:spcAft>
              <a:buSzPts val="1400"/>
              <a:buFont typeface="Roboto"/>
              <a:buChar char="●"/>
              <a:defRPr>
                <a:latin typeface="Roboto"/>
                <a:ea typeface="Roboto"/>
                <a:cs typeface="Roboto"/>
                <a:sym typeface="Roboto"/>
              </a:defRPr>
            </a:lvl4pPr>
            <a:lvl5pPr indent="-317500" lvl="4" marL="2286000" algn="l">
              <a:lnSpc>
                <a:spcPct val="150000"/>
              </a:lnSpc>
              <a:spcBef>
                <a:spcPts val="0"/>
              </a:spcBef>
              <a:spcAft>
                <a:spcPts val="0"/>
              </a:spcAft>
              <a:buSzPts val="1400"/>
              <a:buFont typeface="Roboto"/>
              <a:buChar char="■"/>
              <a:defRPr>
                <a:latin typeface="Roboto"/>
                <a:ea typeface="Roboto"/>
                <a:cs typeface="Roboto"/>
                <a:sym typeface="Roboto"/>
              </a:defRPr>
            </a:lvl5pPr>
            <a:lvl6pPr indent="-317500" lvl="5" marL="2743200" algn="l">
              <a:lnSpc>
                <a:spcPct val="150000"/>
              </a:lnSpc>
              <a:spcBef>
                <a:spcPts val="0"/>
              </a:spcBef>
              <a:spcAft>
                <a:spcPts val="0"/>
              </a:spcAft>
              <a:buSzPts val="1400"/>
              <a:buFont typeface="Roboto"/>
              <a:buChar char="●"/>
              <a:defRPr>
                <a:latin typeface="Roboto"/>
                <a:ea typeface="Roboto"/>
                <a:cs typeface="Roboto"/>
                <a:sym typeface="Roboto"/>
              </a:defRPr>
            </a:lvl6pPr>
            <a:lvl7pPr indent="-317500" lvl="6" marL="3200400" algn="l">
              <a:lnSpc>
                <a:spcPct val="150000"/>
              </a:lnSpc>
              <a:spcBef>
                <a:spcPts val="0"/>
              </a:spcBef>
              <a:spcAft>
                <a:spcPts val="0"/>
              </a:spcAft>
              <a:buSzPts val="1400"/>
              <a:buFont typeface="Roboto"/>
              <a:buChar char="■"/>
              <a:defRPr>
                <a:latin typeface="Roboto"/>
                <a:ea typeface="Roboto"/>
                <a:cs typeface="Roboto"/>
                <a:sym typeface="Roboto"/>
              </a:defRPr>
            </a:lvl7pPr>
            <a:lvl8pPr indent="-317500" lvl="7" marL="3657600" algn="l">
              <a:lnSpc>
                <a:spcPct val="150000"/>
              </a:lnSpc>
              <a:spcBef>
                <a:spcPts val="0"/>
              </a:spcBef>
              <a:spcAft>
                <a:spcPts val="0"/>
              </a:spcAft>
              <a:buSzPts val="1400"/>
              <a:buFont typeface="Roboto"/>
              <a:buChar char="●"/>
              <a:defRPr>
                <a:latin typeface="Roboto"/>
                <a:ea typeface="Roboto"/>
                <a:cs typeface="Roboto"/>
                <a:sym typeface="Roboto"/>
              </a:defRPr>
            </a:lvl8pPr>
            <a:lvl9pPr indent="-317500" lvl="8" marL="4114800" algn="l">
              <a:lnSpc>
                <a:spcPct val="150000"/>
              </a:lnSpc>
              <a:spcBef>
                <a:spcPts val="0"/>
              </a:spcBef>
              <a:spcAft>
                <a:spcPts val="0"/>
              </a:spcAft>
              <a:buSzPts val="1400"/>
              <a:buFont typeface="Roboto"/>
              <a:buChar char="■"/>
              <a:defRPr>
                <a:latin typeface="Roboto"/>
                <a:ea typeface="Roboto"/>
                <a:cs typeface="Roboto"/>
                <a:sym typeface="Roboto"/>
              </a:defRPr>
            </a:lvl9pPr>
          </a:lstStyle>
          <a:p/>
        </p:txBody>
      </p:sp>
      <p:sp>
        <p:nvSpPr>
          <p:cNvPr id="137" name="Google Shape;137;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138" name="Google Shape;138;p25"/>
          <p:cNvPicPr preferRelativeResize="0"/>
          <p:nvPr/>
        </p:nvPicPr>
        <p:blipFill rotWithShape="1">
          <a:blip r:embed="rId3">
            <a:alphaModFix/>
          </a:blip>
          <a:srcRect b="0" l="0" r="0" t="0"/>
          <a:stretch/>
        </p:blipFill>
        <p:spPr>
          <a:xfrm>
            <a:off x="8606777" y="75200"/>
            <a:ext cx="462426" cy="48798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p:cSld name="SECTION_HEADER_2">
    <p:bg>
      <p:bgPr>
        <a:solidFill>
          <a:schemeClr val="dk1"/>
        </a:solidFill>
      </p:bgPr>
    </p:bg>
    <p:spTree>
      <p:nvGrpSpPr>
        <p:cNvPr id="139" name="Shape 139"/>
        <p:cNvGrpSpPr/>
        <p:nvPr/>
      </p:nvGrpSpPr>
      <p:grpSpPr>
        <a:xfrm>
          <a:off x="0" y="0"/>
          <a:ext cx="0" cy="0"/>
          <a:chOff x="0" y="0"/>
          <a:chExt cx="0" cy="0"/>
        </a:xfrm>
      </p:grpSpPr>
      <p:sp>
        <p:nvSpPr>
          <p:cNvPr id="140" name="Google Shape;140;p26"/>
          <p:cNvSpPr/>
          <p:nvPr>
            <p:ph idx="2" type="pic"/>
          </p:nvPr>
        </p:nvSpPr>
        <p:spPr>
          <a:xfrm>
            <a:off x="4600574" y="0"/>
            <a:ext cx="5817300" cy="5054400"/>
          </a:xfrm>
          <a:prstGeom prst="parallelogram">
            <a:avLst>
              <a:gd fmla="val 25000" name="adj"/>
            </a:avLst>
          </a:prstGeom>
          <a:noFill/>
          <a:ln>
            <a:noFill/>
          </a:ln>
        </p:spPr>
      </p:sp>
      <p:pic>
        <p:nvPicPr>
          <p:cNvPr id="141" name="Google Shape;141;p26"/>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142" name="Google Shape;142;p26"/>
          <p:cNvSpPr txBox="1"/>
          <p:nvPr>
            <p:ph type="title"/>
          </p:nvPr>
        </p:nvSpPr>
        <p:spPr>
          <a:xfrm>
            <a:off x="504000" y="504000"/>
            <a:ext cx="4680000" cy="3600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pic>
        <p:nvPicPr>
          <p:cNvPr id="143" name="Google Shape;143;p26"/>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144" name="Google Shape;144;p26"/>
          <p:cNvSpPr txBox="1"/>
          <p:nvPr>
            <p:ph idx="1" type="subTitle"/>
          </p:nvPr>
        </p:nvSpPr>
        <p:spPr>
          <a:xfrm>
            <a:off x="504000" y="3960000"/>
            <a:ext cx="8136000" cy="7200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1">
  <p:cSld name="SECTION_HEADER_3">
    <p:bg>
      <p:bgPr>
        <a:solidFill>
          <a:schemeClr val="dk1"/>
        </a:solidFill>
      </p:bgPr>
    </p:bg>
    <p:spTree>
      <p:nvGrpSpPr>
        <p:cNvPr id="145" name="Shape 145"/>
        <p:cNvGrpSpPr/>
        <p:nvPr/>
      </p:nvGrpSpPr>
      <p:grpSpPr>
        <a:xfrm>
          <a:off x="0" y="0"/>
          <a:ext cx="0" cy="0"/>
          <a:chOff x="0" y="0"/>
          <a:chExt cx="0" cy="0"/>
        </a:xfrm>
      </p:grpSpPr>
      <p:sp>
        <p:nvSpPr>
          <p:cNvPr id="146" name="Google Shape;146;p27"/>
          <p:cNvSpPr/>
          <p:nvPr>
            <p:ph idx="2" type="pic"/>
          </p:nvPr>
        </p:nvSpPr>
        <p:spPr>
          <a:xfrm>
            <a:off x="4600574" y="0"/>
            <a:ext cx="5817300" cy="5054400"/>
          </a:xfrm>
          <a:prstGeom prst="parallelogram">
            <a:avLst>
              <a:gd fmla="val 25000" name="adj"/>
            </a:avLst>
          </a:prstGeom>
          <a:noFill/>
          <a:ln>
            <a:noFill/>
          </a:ln>
        </p:spPr>
      </p:sp>
      <p:pic>
        <p:nvPicPr>
          <p:cNvPr id="147" name="Google Shape;147;p27"/>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148" name="Google Shape;148;p27"/>
          <p:cNvSpPr txBox="1"/>
          <p:nvPr>
            <p:ph type="title"/>
          </p:nvPr>
        </p:nvSpPr>
        <p:spPr>
          <a:xfrm>
            <a:off x="504000" y="504000"/>
            <a:ext cx="4680000" cy="3600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pic>
        <p:nvPicPr>
          <p:cNvPr id="149" name="Google Shape;149;p27"/>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150" name="Google Shape;150;p27"/>
          <p:cNvSpPr txBox="1"/>
          <p:nvPr>
            <p:ph idx="1" type="subTitle"/>
          </p:nvPr>
        </p:nvSpPr>
        <p:spPr>
          <a:xfrm>
            <a:off x="504000" y="3960000"/>
            <a:ext cx="8136000" cy="7200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Content page" showMasterSp="0">
  <p:cSld name="05. Content page">
    <p:spTree>
      <p:nvGrpSpPr>
        <p:cNvPr id="151" name="Shape 151"/>
        <p:cNvGrpSpPr/>
        <p:nvPr/>
      </p:nvGrpSpPr>
      <p:grpSpPr>
        <a:xfrm>
          <a:off x="0" y="0"/>
          <a:ext cx="0" cy="0"/>
          <a:chOff x="0" y="0"/>
          <a:chExt cx="0" cy="0"/>
        </a:xfrm>
      </p:grpSpPr>
      <p:pic>
        <p:nvPicPr>
          <p:cNvPr id="152" name="Google Shape;152;p2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53" name="Google Shape;153;p28"/>
          <p:cNvSpPr/>
          <p:nvPr/>
        </p:nvSpPr>
        <p:spPr>
          <a:xfrm>
            <a:off x="0" y="0"/>
            <a:ext cx="9144000" cy="5143500"/>
          </a:xfrm>
          <a:prstGeom prst="rect">
            <a:avLst/>
          </a:prstGeom>
          <a:gradFill>
            <a:gsLst>
              <a:gs pos="0">
                <a:srgbClr val="090D09">
                  <a:alpha val="70980"/>
                </a:srgbClr>
              </a:gs>
              <a:gs pos="47000">
                <a:srgbClr val="090D09">
                  <a:alpha val="70980"/>
                </a:srgbClr>
              </a:gs>
              <a:gs pos="100000">
                <a:srgbClr val="090D09">
                  <a:alpha val="0"/>
                </a:srgbClr>
              </a:gs>
            </a:gsLst>
            <a:path path="circle">
              <a:fillToRect b="50%" l="50%" r="50%" t="50%"/>
            </a:path>
            <a:tileRect/>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Roboto Mono"/>
              <a:ea typeface="Roboto Mono"/>
              <a:cs typeface="Roboto Mono"/>
              <a:sym typeface="Roboto Mono"/>
            </a:endParaRPr>
          </a:p>
        </p:txBody>
      </p:sp>
      <p:grpSp>
        <p:nvGrpSpPr>
          <p:cNvPr id="154" name="Google Shape;154;p28"/>
          <p:cNvGrpSpPr/>
          <p:nvPr/>
        </p:nvGrpSpPr>
        <p:grpSpPr>
          <a:xfrm>
            <a:off x="8460666" y="4489067"/>
            <a:ext cx="377737" cy="399765"/>
            <a:chOff x="4910136" y="2176462"/>
            <a:chExt cx="2368258" cy="2506366"/>
          </a:xfrm>
        </p:grpSpPr>
        <p:grpSp>
          <p:nvGrpSpPr>
            <p:cNvPr id="155" name="Google Shape;155;p28"/>
            <p:cNvGrpSpPr/>
            <p:nvPr/>
          </p:nvGrpSpPr>
          <p:grpSpPr>
            <a:xfrm>
              <a:off x="4910136" y="2582930"/>
              <a:ext cx="2368257" cy="1718116"/>
              <a:chOff x="4910136" y="2582930"/>
              <a:chExt cx="2368257" cy="1718116"/>
            </a:xfrm>
          </p:grpSpPr>
          <p:sp>
            <p:nvSpPr>
              <p:cNvPr id="156" name="Google Shape;156;p28"/>
              <p:cNvSpPr/>
              <p:nvPr/>
            </p:nvSpPr>
            <p:spPr>
              <a:xfrm>
                <a:off x="4910136" y="2582930"/>
                <a:ext cx="819937" cy="800767"/>
              </a:xfrm>
              <a:custGeom>
                <a:rect b="b" l="l" r="r" t="t"/>
                <a:pathLst>
                  <a:path extrusionOk="0" h="800767" w="819937">
                    <a:moveTo>
                      <a:pt x="0" y="0"/>
                    </a:moveTo>
                    <a:lnTo>
                      <a:pt x="390399" y="0"/>
                    </a:lnTo>
                    <a:lnTo>
                      <a:pt x="560431" y="484504"/>
                    </a:lnTo>
                    <a:lnTo>
                      <a:pt x="562660" y="484504"/>
                    </a:lnTo>
                    <a:lnTo>
                      <a:pt x="562660" y="0"/>
                    </a:lnTo>
                    <a:lnTo>
                      <a:pt x="819938" y="0"/>
                    </a:lnTo>
                    <a:lnTo>
                      <a:pt x="819938" y="800768"/>
                    </a:lnTo>
                    <a:lnTo>
                      <a:pt x="431768" y="800768"/>
                    </a:lnTo>
                    <a:lnTo>
                      <a:pt x="259507" y="328583"/>
                    </a:lnTo>
                    <a:lnTo>
                      <a:pt x="257277" y="328583"/>
                    </a:lnTo>
                    <a:lnTo>
                      <a:pt x="257277" y="800768"/>
                    </a:lnTo>
                    <a:lnTo>
                      <a:pt x="0" y="800768"/>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157" name="Google Shape;157;p28"/>
              <p:cNvSpPr/>
              <p:nvPr/>
            </p:nvSpPr>
            <p:spPr>
              <a:xfrm>
                <a:off x="5828566" y="2582930"/>
                <a:ext cx="681662" cy="800767"/>
              </a:xfrm>
              <a:custGeom>
                <a:rect b="b" l="l" r="r" t="t"/>
                <a:pathLst>
                  <a:path extrusionOk="0" h="800767" w="681662">
                    <a:moveTo>
                      <a:pt x="0" y="0"/>
                    </a:moveTo>
                    <a:lnTo>
                      <a:pt x="681663" y="0"/>
                    </a:lnTo>
                    <a:lnTo>
                      <a:pt x="681663" y="190643"/>
                    </a:lnTo>
                    <a:lnTo>
                      <a:pt x="332236" y="190643"/>
                    </a:lnTo>
                    <a:lnTo>
                      <a:pt x="332236" y="309508"/>
                    </a:lnTo>
                    <a:lnTo>
                      <a:pt x="653374" y="309508"/>
                    </a:lnTo>
                    <a:lnTo>
                      <a:pt x="653374" y="479984"/>
                    </a:lnTo>
                    <a:lnTo>
                      <a:pt x="332236" y="479984"/>
                    </a:lnTo>
                    <a:lnTo>
                      <a:pt x="332236" y="610076"/>
                    </a:lnTo>
                    <a:lnTo>
                      <a:pt x="681663" y="610076"/>
                    </a:lnTo>
                    <a:lnTo>
                      <a:pt x="681663" y="800768"/>
                    </a:lnTo>
                    <a:lnTo>
                      <a:pt x="0" y="800768"/>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158" name="Google Shape;158;p28"/>
              <p:cNvSpPr/>
              <p:nvPr/>
            </p:nvSpPr>
            <p:spPr>
              <a:xfrm>
                <a:off x="6554867" y="2582930"/>
                <a:ext cx="723526" cy="800767"/>
              </a:xfrm>
              <a:custGeom>
                <a:rect b="b" l="l" r="r" t="t"/>
                <a:pathLst>
                  <a:path extrusionOk="0" h="800767" w="723526">
                    <a:moveTo>
                      <a:pt x="0" y="0"/>
                    </a:moveTo>
                    <a:lnTo>
                      <a:pt x="723527" y="0"/>
                    </a:lnTo>
                    <a:lnTo>
                      <a:pt x="723527" y="190642"/>
                    </a:lnTo>
                    <a:lnTo>
                      <a:pt x="529120" y="190642"/>
                    </a:lnTo>
                    <a:lnTo>
                      <a:pt x="529120" y="800768"/>
                    </a:lnTo>
                    <a:lnTo>
                      <a:pt x="196884" y="800768"/>
                    </a:lnTo>
                    <a:lnTo>
                      <a:pt x="196884" y="190642"/>
                    </a:lnTo>
                    <a:lnTo>
                      <a:pt x="0" y="190642"/>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159" name="Google Shape;159;p28"/>
              <p:cNvSpPr/>
              <p:nvPr/>
            </p:nvSpPr>
            <p:spPr>
              <a:xfrm>
                <a:off x="4910136" y="3475592"/>
                <a:ext cx="819937" cy="800767"/>
              </a:xfrm>
              <a:custGeom>
                <a:rect b="b" l="l" r="r" t="t"/>
                <a:pathLst>
                  <a:path extrusionOk="0" h="800767" w="819937">
                    <a:moveTo>
                      <a:pt x="0" y="0"/>
                    </a:moveTo>
                    <a:lnTo>
                      <a:pt x="390399" y="0"/>
                    </a:lnTo>
                    <a:lnTo>
                      <a:pt x="560431" y="484504"/>
                    </a:lnTo>
                    <a:lnTo>
                      <a:pt x="562660" y="484504"/>
                    </a:lnTo>
                    <a:lnTo>
                      <a:pt x="562660" y="0"/>
                    </a:lnTo>
                    <a:lnTo>
                      <a:pt x="819938" y="0"/>
                    </a:lnTo>
                    <a:lnTo>
                      <a:pt x="819938" y="800768"/>
                    </a:lnTo>
                    <a:lnTo>
                      <a:pt x="431768" y="800768"/>
                    </a:lnTo>
                    <a:lnTo>
                      <a:pt x="259507" y="328632"/>
                    </a:lnTo>
                    <a:lnTo>
                      <a:pt x="257277" y="328632"/>
                    </a:lnTo>
                    <a:lnTo>
                      <a:pt x="257277" y="800768"/>
                    </a:lnTo>
                    <a:lnTo>
                      <a:pt x="0" y="800768"/>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160" name="Google Shape;160;p28"/>
              <p:cNvSpPr/>
              <p:nvPr/>
            </p:nvSpPr>
            <p:spPr>
              <a:xfrm>
                <a:off x="5768222" y="3450905"/>
                <a:ext cx="742749" cy="850141"/>
              </a:xfrm>
              <a:custGeom>
                <a:rect b="b" l="l" r="r" t="t"/>
                <a:pathLst>
                  <a:path extrusionOk="0" h="850141" w="742749">
                    <a:moveTo>
                      <a:pt x="306523" y="616831"/>
                    </a:moveTo>
                    <a:cubicBezTo>
                      <a:pt x="306523" y="657215"/>
                      <a:pt x="326637" y="684137"/>
                      <a:pt x="371375" y="684137"/>
                    </a:cubicBezTo>
                    <a:cubicBezTo>
                      <a:pt x="416112" y="684137"/>
                      <a:pt x="436276" y="657215"/>
                      <a:pt x="436276" y="616831"/>
                    </a:cubicBezTo>
                    <a:lnTo>
                      <a:pt x="436276" y="233311"/>
                    </a:lnTo>
                    <a:cubicBezTo>
                      <a:pt x="436276" y="192927"/>
                      <a:pt x="416112" y="166005"/>
                      <a:pt x="371375" y="166005"/>
                    </a:cubicBezTo>
                    <a:cubicBezTo>
                      <a:pt x="326637" y="166005"/>
                      <a:pt x="306523" y="192927"/>
                      <a:pt x="306523" y="233311"/>
                    </a:cubicBezTo>
                    <a:close/>
                    <a:moveTo>
                      <a:pt x="371375" y="0"/>
                    </a:moveTo>
                    <a:cubicBezTo>
                      <a:pt x="663332" y="0"/>
                      <a:pt x="742749" y="96464"/>
                      <a:pt x="742749" y="425046"/>
                    </a:cubicBezTo>
                    <a:cubicBezTo>
                      <a:pt x="742749" y="753678"/>
                      <a:pt x="663332" y="850142"/>
                      <a:pt x="371375" y="850142"/>
                    </a:cubicBezTo>
                    <a:cubicBezTo>
                      <a:pt x="79418" y="850142"/>
                      <a:pt x="0" y="753678"/>
                      <a:pt x="0" y="425046"/>
                    </a:cubicBezTo>
                    <a:cubicBezTo>
                      <a:pt x="0" y="96464"/>
                      <a:pt x="79418" y="0"/>
                      <a:pt x="371375" y="0"/>
                    </a:cubicBez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grpSp>
        <p:grpSp>
          <p:nvGrpSpPr>
            <p:cNvPr id="161" name="Google Shape;161;p28"/>
            <p:cNvGrpSpPr/>
            <p:nvPr/>
          </p:nvGrpSpPr>
          <p:grpSpPr>
            <a:xfrm>
              <a:off x="4910137" y="2176462"/>
              <a:ext cx="2368257" cy="2506366"/>
              <a:chOff x="4910137" y="2176462"/>
              <a:chExt cx="2368257" cy="2506366"/>
            </a:xfrm>
          </p:grpSpPr>
          <p:sp>
            <p:nvSpPr>
              <p:cNvPr id="162" name="Google Shape;162;p28"/>
              <p:cNvSpPr/>
              <p:nvPr/>
            </p:nvSpPr>
            <p:spPr>
              <a:xfrm>
                <a:off x="6552043" y="3475592"/>
                <a:ext cx="721495" cy="800767"/>
              </a:xfrm>
              <a:custGeom>
                <a:rect b="b" l="l" r="r" t="t"/>
                <a:pathLst>
                  <a:path extrusionOk="0" h="800767" w="721495">
                    <a:moveTo>
                      <a:pt x="297556" y="630292"/>
                    </a:moveTo>
                    <a:lnTo>
                      <a:pt x="345662" y="630292"/>
                    </a:lnTo>
                    <a:cubicBezTo>
                      <a:pt x="400457" y="630292"/>
                      <a:pt x="419481" y="608983"/>
                      <a:pt x="419481" y="547290"/>
                    </a:cubicBezTo>
                    <a:lnTo>
                      <a:pt x="419481" y="253478"/>
                    </a:lnTo>
                    <a:cubicBezTo>
                      <a:pt x="419481" y="191785"/>
                      <a:pt x="400457" y="170475"/>
                      <a:pt x="345662" y="170475"/>
                    </a:cubicBezTo>
                    <a:lnTo>
                      <a:pt x="297556" y="170475"/>
                    </a:lnTo>
                    <a:close/>
                    <a:moveTo>
                      <a:pt x="0" y="1142"/>
                    </a:moveTo>
                    <a:lnTo>
                      <a:pt x="1140" y="0"/>
                    </a:lnTo>
                    <a:lnTo>
                      <a:pt x="427309" y="0"/>
                    </a:lnTo>
                    <a:cubicBezTo>
                      <a:pt x="635390" y="0"/>
                      <a:pt x="721496" y="85238"/>
                      <a:pt x="721496" y="268032"/>
                    </a:cubicBezTo>
                    <a:lnTo>
                      <a:pt x="721496" y="532736"/>
                    </a:lnTo>
                    <a:cubicBezTo>
                      <a:pt x="721496" y="715530"/>
                      <a:pt x="635390" y="800768"/>
                      <a:pt x="427309" y="800768"/>
                    </a:cubicBezTo>
                    <a:lnTo>
                      <a:pt x="0" y="800768"/>
                    </a:lnTo>
                    <a:lnTo>
                      <a:pt x="0" y="1143"/>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163" name="Google Shape;163;p28"/>
              <p:cNvSpPr/>
              <p:nvPr/>
            </p:nvSpPr>
            <p:spPr>
              <a:xfrm>
                <a:off x="4910137" y="2176462"/>
                <a:ext cx="2368257" cy="251789"/>
              </a:xfrm>
              <a:custGeom>
                <a:rect b="b" l="l" r="r" t="t"/>
                <a:pathLst>
                  <a:path extrusionOk="0" h="251789" w="2368257">
                    <a:moveTo>
                      <a:pt x="2368257" y="0"/>
                    </a:moveTo>
                    <a:lnTo>
                      <a:pt x="0" y="0"/>
                    </a:lnTo>
                    <a:lnTo>
                      <a:pt x="0" y="251789"/>
                    </a:lnTo>
                    <a:lnTo>
                      <a:pt x="2368257" y="251789"/>
                    </a:lnTo>
                    <a:lnTo>
                      <a:pt x="2368257"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164" name="Google Shape;164;p28"/>
              <p:cNvSpPr/>
              <p:nvPr/>
            </p:nvSpPr>
            <p:spPr>
              <a:xfrm>
                <a:off x="4910137" y="4431039"/>
                <a:ext cx="2368257" cy="251789"/>
              </a:xfrm>
              <a:custGeom>
                <a:rect b="b" l="l" r="r" t="t"/>
                <a:pathLst>
                  <a:path extrusionOk="0" h="251789" w="2368257">
                    <a:moveTo>
                      <a:pt x="2368257" y="0"/>
                    </a:moveTo>
                    <a:lnTo>
                      <a:pt x="0" y="0"/>
                    </a:lnTo>
                    <a:lnTo>
                      <a:pt x="0" y="251789"/>
                    </a:lnTo>
                    <a:lnTo>
                      <a:pt x="2368257" y="251789"/>
                    </a:lnTo>
                    <a:lnTo>
                      <a:pt x="2368257"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grpSp>
        <p:sp>
          <p:nvSpPr>
            <p:cNvPr id="165" name="Google Shape;165;p28"/>
            <p:cNvSpPr/>
            <p:nvPr/>
          </p:nvSpPr>
          <p:spPr>
            <a:xfrm>
              <a:off x="6554867" y="4502865"/>
              <a:ext cx="581040" cy="108086"/>
            </a:xfrm>
            <a:custGeom>
              <a:rect b="b" l="l" r="r" t="t"/>
              <a:pathLst>
                <a:path extrusionOk="0" h="108086" w="581040">
                  <a:moveTo>
                    <a:pt x="581041" y="108087"/>
                  </a:moveTo>
                  <a:lnTo>
                    <a:pt x="0" y="108087"/>
                  </a:lnTo>
                  <a:lnTo>
                    <a:pt x="0" y="0"/>
                  </a:lnTo>
                  <a:lnTo>
                    <a:pt x="581041" y="0"/>
                  </a:lnTo>
                  <a:lnTo>
                    <a:pt x="581041" y="108087"/>
                  </a:lnTo>
                </a:path>
              </a:pathLst>
            </a:custGeom>
            <a:solidFill>
              <a:schemeClr val="accent3"/>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grpSp>
      <p:sp>
        <p:nvSpPr>
          <p:cNvPr id="166" name="Google Shape;166;p28"/>
          <p:cNvSpPr txBox="1"/>
          <p:nvPr>
            <p:ph type="title"/>
          </p:nvPr>
        </p:nvSpPr>
        <p:spPr>
          <a:xfrm>
            <a:off x="386953" y="546525"/>
            <a:ext cx="8370000" cy="6756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2400"/>
              <a:buFont typeface="Roboto Mono"/>
              <a:buNone/>
              <a:defRPr b="1" sz="2400">
                <a:solidFill>
                  <a:schemeClr val="lt1"/>
                </a:solidFill>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67" name="Google Shape;167;p28"/>
          <p:cNvSpPr txBox="1"/>
          <p:nvPr>
            <p:ph idx="1" type="body"/>
          </p:nvPr>
        </p:nvSpPr>
        <p:spPr>
          <a:xfrm>
            <a:off x="386953" y="195486"/>
            <a:ext cx="8370000" cy="243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lt1"/>
              </a:buClr>
              <a:buSzPts val="800"/>
              <a:buNone/>
              <a:defRPr sz="800" cap="none">
                <a:solidFill>
                  <a:schemeClr val="lt1"/>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68" name="Google Shape;168;p28"/>
          <p:cNvSpPr txBox="1"/>
          <p:nvPr>
            <p:ph idx="2" type="body"/>
          </p:nvPr>
        </p:nvSpPr>
        <p:spPr>
          <a:xfrm>
            <a:off x="386951" y="1599642"/>
            <a:ext cx="8368800" cy="243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lt1"/>
              </a:buClr>
              <a:buSzPts val="1500"/>
              <a:buNone/>
              <a:defRPr b="1" sz="1500" cap="none">
                <a:solidFill>
                  <a:schemeClr val="lt1"/>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69" name="Google Shape;169;p28"/>
          <p:cNvSpPr txBox="1"/>
          <p:nvPr>
            <p:ph idx="3" type="body"/>
          </p:nvPr>
        </p:nvSpPr>
        <p:spPr>
          <a:xfrm>
            <a:off x="386954" y="2038155"/>
            <a:ext cx="8370000" cy="2268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lt1"/>
              </a:buClr>
              <a:buSzPts val="1400"/>
              <a:buChar char="■"/>
              <a:defRPr sz="1400"/>
            </a:lvl1pPr>
            <a:lvl2pPr indent="-317500" lvl="1" marL="914400" algn="l">
              <a:lnSpc>
                <a:spcPct val="90000"/>
              </a:lnSpc>
              <a:spcBef>
                <a:spcPts val="1200"/>
              </a:spcBef>
              <a:spcAft>
                <a:spcPts val="0"/>
              </a:spcAft>
              <a:buClr>
                <a:schemeClr val="lt1"/>
              </a:buClr>
              <a:buSzPts val="1400"/>
              <a:buChar char="●"/>
              <a:defRPr sz="1400"/>
            </a:lvl2pPr>
            <a:lvl3pPr indent="-317500" lvl="2" marL="1371600" algn="l">
              <a:lnSpc>
                <a:spcPct val="90000"/>
              </a:lnSpc>
              <a:spcBef>
                <a:spcPts val="1200"/>
              </a:spcBef>
              <a:spcAft>
                <a:spcPts val="0"/>
              </a:spcAft>
              <a:buClr>
                <a:schemeClr val="lt1"/>
              </a:buClr>
              <a:buSzPts val="1400"/>
              <a:buChar char="■"/>
              <a:defRPr sz="1400"/>
            </a:lvl3pPr>
            <a:lvl4pPr indent="-317500" lvl="3" marL="1828800" algn="l">
              <a:lnSpc>
                <a:spcPct val="90000"/>
              </a:lnSpc>
              <a:spcBef>
                <a:spcPts val="1200"/>
              </a:spcBef>
              <a:spcAft>
                <a:spcPts val="0"/>
              </a:spcAft>
              <a:buClr>
                <a:schemeClr val="lt1"/>
              </a:buClr>
              <a:buSzPts val="1400"/>
              <a:buChar char="●"/>
              <a:defRPr sz="1400"/>
            </a:lvl4pPr>
            <a:lvl5pPr indent="-317500" lvl="4" marL="2286000" algn="l">
              <a:lnSpc>
                <a:spcPct val="90000"/>
              </a:lnSpc>
              <a:spcBef>
                <a:spcPts val="1200"/>
              </a:spcBef>
              <a:spcAft>
                <a:spcPts val="0"/>
              </a:spcAft>
              <a:buClr>
                <a:schemeClr val="lt1"/>
              </a:buClr>
              <a:buSzPts val="1400"/>
              <a:buChar char="■"/>
              <a:defRPr sz="1400"/>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extLst>
    <p:ext uri="{DCECCB84-F9BA-43D5-87BE-67443E8EF086}">
      <p15:sldGuideLst>
        <p15:guide id="1" orient="horz" pos="344">
          <p15:clr>
            <a:srgbClr val="FBAE40"/>
          </p15:clr>
        </p15:guide>
        <p15:guide id="2" orient="horz" pos="769">
          <p15:clr>
            <a:srgbClr val="FBAE40"/>
          </p15:clr>
        </p15:guide>
        <p15:guide id="3" orient="horz" pos="1279">
          <p15:clr>
            <a:srgbClr val="FBAE40"/>
          </p15:clr>
        </p15:guide>
        <p15:guide id="4" orient="horz" pos="1008">
          <p15:clr>
            <a:srgbClr val="FBAE40"/>
          </p15:clr>
        </p15:guide>
        <p15:guide id="5" orient="horz" pos="270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Divider 03">
  <p:cSld name="03. Divider 03">
    <p:spTree>
      <p:nvGrpSpPr>
        <p:cNvPr id="170" name="Shape 170"/>
        <p:cNvGrpSpPr/>
        <p:nvPr/>
      </p:nvGrpSpPr>
      <p:grpSpPr>
        <a:xfrm>
          <a:off x="0" y="0"/>
          <a:ext cx="0" cy="0"/>
          <a:chOff x="0" y="0"/>
          <a:chExt cx="0" cy="0"/>
        </a:xfrm>
      </p:grpSpPr>
      <p:pic>
        <p:nvPicPr>
          <p:cNvPr id="171" name="Google Shape;171;p2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72" name="Google Shape;172;p29"/>
          <p:cNvSpPr txBox="1"/>
          <p:nvPr>
            <p:ph idx="1" type="body"/>
          </p:nvPr>
        </p:nvSpPr>
        <p:spPr>
          <a:xfrm>
            <a:off x="602559" y="1356615"/>
            <a:ext cx="2754300" cy="2072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dk2"/>
              </a:buClr>
              <a:buSzPts val="17900"/>
              <a:buNone/>
              <a:defRPr sz="17900" cap="none">
                <a:solidFill>
                  <a:schemeClr val="dk2"/>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173" name="Google Shape;173;p29"/>
          <p:cNvSpPr/>
          <p:nvPr/>
        </p:nvSpPr>
        <p:spPr>
          <a:xfrm>
            <a:off x="3410871" y="2382729"/>
            <a:ext cx="620429" cy="1269642"/>
          </a:xfrm>
          <a:custGeom>
            <a:rect b="b" l="l" r="r" t="t"/>
            <a:pathLst>
              <a:path extrusionOk="0" h="1588" w="776">
                <a:moveTo>
                  <a:pt x="167" y="1588"/>
                </a:moveTo>
                <a:lnTo>
                  <a:pt x="776" y="0"/>
                </a:lnTo>
                <a:lnTo>
                  <a:pt x="611" y="0"/>
                </a:lnTo>
                <a:lnTo>
                  <a:pt x="0" y="1588"/>
                </a:lnTo>
                <a:lnTo>
                  <a:pt x="167" y="1588"/>
                </a:ln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Mono"/>
              <a:ea typeface="Roboto Mono"/>
              <a:cs typeface="Roboto Mono"/>
              <a:sym typeface="Roboto Mono"/>
            </a:endParaRPr>
          </a:p>
        </p:txBody>
      </p:sp>
      <p:sp>
        <p:nvSpPr>
          <p:cNvPr id="174" name="Google Shape;174;p29"/>
          <p:cNvSpPr txBox="1"/>
          <p:nvPr>
            <p:ph idx="2" type="body"/>
          </p:nvPr>
        </p:nvSpPr>
        <p:spPr>
          <a:xfrm>
            <a:off x="4409982" y="2473263"/>
            <a:ext cx="4347000" cy="1161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lt1"/>
              </a:buClr>
              <a:buSzPts val="5000"/>
              <a:buNone/>
              <a:defRPr sz="5000" cap="none">
                <a:solidFill>
                  <a:schemeClr val="lt1"/>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extLst>
    <p:ext uri="{DCECCB84-F9BA-43D5-87BE-67443E8EF086}">
      <p15:sldGuideLst>
        <p15:guide id="1" pos="276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type="tx">
  <p:cSld name="TITLE_AND_BODY">
    <p:bg>
      <p:bgPr>
        <a:solidFill>
          <a:schemeClr val="lt1"/>
        </a:solidFill>
      </p:bgPr>
    </p:bg>
    <p:spTree>
      <p:nvGrpSpPr>
        <p:cNvPr id="179" name="Shape 179"/>
        <p:cNvGrpSpPr/>
        <p:nvPr/>
      </p:nvGrpSpPr>
      <p:grpSpPr>
        <a:xfrm>
          <a:off x="0" y="0"/>
          <a:ext cx="0" cy="0"/>
          <a:chOff x="0" y="0"/>
          <a:chExt cx="0" cy="0"/>
        </a:xfrm>
      </p:grpSpPr>
      <p:sp>
        <p:nvSpPr>
          <p:cNvPr id="180" name="Google Shape;180;p31"/>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81" name="Google Shape;181;p31"/>
          <p:cNvSpPr txBox="1"/>
          <p:nvPr>
            <p:ph idx="1" type="body"/>
          </p:nvPr>
        </p:nvSpPr>
        <p:spPr>
          <a:xfrm>
            <a:off x="504000" y="1381075"/>
            <a:ext cx="57600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50000"/>
              </a:lnSpc>
              <a:spcBef>
                <a:spcPts val="0"/>
              </a:spcBef>
              <a:spcAft>
                <a:spcPts val="0"/>
              </a:spcAft>
              <a:buSzPts val="1800"/>
              <a:buChar char="■"/>
              <a:defRPr/>
            </a:lvl1pPr>
            <a:lvl2pPr indent="-317500" lvl="1" marL="914400" algn="l">
              <a:lnSpc>
                <a:spcPct val="150000"/>
              </a:lnSpc>
              <a:spcBef>
                <a:spcPts val="0"/>
              </a:spcBef>
              <a:spcAft>
                <a:spcPts val="0"/>
              </a:spcAft>
              <a:buSzPts val="1400"/>
              <a:buChar char="●"/>
              <a:defRPr/>
            </a:lvl2pPr>
            <a:lvl3pPr indent="-317500" lvl="2" marL="1371600" algn="l">
              <a:lnSpc>
                <a:spcPct val="150000"/>
              </a:lnSpc>
              <a:spcBef>
                <a:spcPts val="0"/>
              </a:spcBef>
              <a:spcAft>
                <a:spcPts val="0"/>
              </a:spcAft>
              <a:buSzPts val="1400"/>
              <a:buChar char="■"/>
              <a:defRPr/>
            </a:lvl3pPr>
            <a:lvl4pPr indent="-317500" lvl="3" marL="1828800" algn="l">
              <a:lnSpc>
                <a:spcPct val="150000"/>
              </a:lnSpc>
              <a:spcBef>
                <a:spcPts val="0"/>
              </a:spcBef>
              <a:spcAft>
                <a:spcPts val="0"/>
              </a:spcAft>
              <a:buSzPts val="1400"/>
              <a:buChar char="●"/>
              <a:defRPr/>
            </a:lvl4pPr>
            <a:lvl5pPr indent="-317500" lvl="4" marL="2286000" algn="l">
              <a:lnSpc>
                <a:spcPct val="150000"/>
              </a:lnSpc>
              <a:spcBef>
                <a:spcPts val="0"/>
              </a:spcBef>
              <a:spcAft>
                <a:spcPts val="0"/>
              </a:spcAft>
              <a:buSzPts val="1400"/>
              <a:buChar char="■"/>
              <a:defRPr/>
            </a:lvl5pPr>
            <a:lvl6pPr indent="-317500" lvl="5" marL="2743200" algn="l">
              <a:lnSpc>
                <a:spcPct val="150000"/>
              </a:lnSpc>
              <a:spcBef>
                <a:spcPts val="0"/>
              </a:spcBef>
              <a:spcAft>
                <a:spcPts val="0"/>
              </a:spcAft>
              <a:buSzPts val="1400"/>
              <a:buChar char="●"/>
              <a:defRPr/>
            </a:lvl6pPr>
            <a:lvl7pPr indent="-317500" lvl="6" marL="3200400" algn="l">
              <a:lnSpc>
                <a:spcPct val="150000"/>
              </a:lnSpc>
              <a:spcBef>
                <a:spcPts val="0"/>
              </a:spcBef>
              <a:spcAft>
                <a:spcPts val="0"/>
              </a:spcAft>
              <a:buSzPts val="1400"/>
              <a:buChar char="■"/>
              <a:defRPr/>
            </a:lvl7pPr>
            <a:lvl8pPr indent="-317500" lvl="7" marL="3657600" algn="l">
              <a:lnSpc>
                <a:spcPct val="150000"/>
              </a:lnSpc>
              <a:spcBef>
                <a:spcPts val="0"/>
              </a:spcBef>
              <a:spcAft>
                <a:spcPts val="0"/>
              </a:spcAft>
              <a:buSzPts val="1400"/>
              <a:buChar char="●"/>
              <a:defRPr/>
            </a:lvl8pPr>
            <a:lvl9pPr indent="-317500" lvl="8" marL="4114800" algn="l">
              <a:lnSpc>
                <a:spcPct val="150000"/>
              </a:lnSpc>
              <a:spcBef>
                <a:spcPts val="0"/>
              </a:spcBef>
              <a:spcAft>
                <a:spcPts val="0"/>
              </a:spcAft>
              <a:buSzPts val="1400"/>
              <a:buChar char="■"/>
              <a:defRPr/>
            </a:lvl9pPr>
          </a:lstStyle>
          <a:p/>
        </p:txBody>
      </p:sp>
      <p:pic>
        <p:nvPicPr>
          <p:cNvPr id="182" name="Google Shape;182;p31"/>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vertake + Title + Subtitle" type="title">
  <p:cSld name="TITLE">
    <p:spTree>
      <p:nvGrpSpPr>
        <p:cNvPr id="183" name="Shape 183"/>
        <p:cNvGrpSpPr/>
        <p:nvPr/>
      </p:nvGrpSpPr>
      <p:grpSpPr>
        <a:xfrm>
          <a:off x="0" y="0"/>
          <a:ext cx="0" cy="0"/>
          <a:chOff x="0" y="0"/>
          <a:chExt cx="0" cy="0"/>
        </a:xfrm>
      </p:grpSpPr>
      <p:sp>
        <p:nvSpPr>
          <p:cNvPr id="184" name="Google Shape;184;p32"/>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32"/>
          <p:cNvSpPr txBox="1"/>
          <p:nvPr>
            <p:ph type="ctrTitle"/>
          </p:nvPr>
        </p:nvSpPr>
        <p:spPr>
          <a:xfrm>
            <a:off x="504000" y="504000"/>
            <a:ext cx="8136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5200"/>
              <a:buNone/>
              <a:defRPr sz="5200">
                <a:solidFill>
                  <a:schemeClr val="lt1"/>
                </a:solidFill>
              </a:defRPr>
            </a:lvl2pPr>
            <a:lvl3pPr lvl="2" algn="l">
              <a:lnSpc>
                <a:spcPct val="90000"/>
              </a:lnSpc>
              <a:spcBef>
                <a:spcPts val="0"/>
              </a:spcBef>
              <a:spcAft>
                <a:spcPts val="0"/>
              </a:spcAft>
              <a:buClr>
                <a:schemeClr val="lt1"/>
              </a:buClr>
              <a:buSzPts val="5200"/>
              <a:buNone/>
              <a:defRPr sz="5200">
                <a:solidFill>
                  <a:schemeClr val="lt1"/>
                </a:solidFill>
              </a:defRPr>
            </a:lvl3pPr>
            <a:lvl4pPr lvl="3" algn="l">
              <a:lnSpc>
                <a:spcPct val="90000"/>
              </a:lnSpc>
              <a:spcBef>
                <a:spcPts val="0"/>
              </a:spcBef>
              <a:spcAft>
                <a:spcPts val="0"/>
              </a:spcAft>
              <a:buClr>
                <a:schemeClr val="lt1"/>
              </a:buClr>
              <a:buSzPts val="5200"/>
              <a:buNone/>
              <a:defRPr sz="5200">
                <a:solidFill>
                  <a:schemeClr val="lt1"/>
                </a:solidFill>
              </a:defRPr>
            </a:lvl4pPr>
            <a:lvl5pPr lvl="4" algn="l">
              <a:lnSpc>
                <a:spcPct val="90000"/>
              </a:lnSpc>
              <a:spcBef>
                <a:spcPts val="0"/>
              </a:spcBef>
              <a:spcAft>
                <a:spcPts val="0"/>
              </a:spcAft>
              <a:buClr>
                <a:schemeClr val="lt1"/>
              </a:buClr>
              <a:buSzPts val="5200"/>
              <a:buNone/>
              <a:defRPr sz="5200">
                <a:solidFill>
                  <a:schemeClr val="lt1"/>
                </a:solidFill>
              </a:defRPr>
            </a:lvl5pPr>
            <a:lvl6pPr lvl="5" algn="l">
              <a:lnSpc>
                <a:spcPct val="90000"/>
              </a:lnSpc>
              <a:spcBef>
                <a:spcPts val="0"/>
              </a:spcBef>
              <a:spcAft>
                <a:spcPts val="0"/>
              </a:spcAft>
              <a:buClr>
                <a:schemeClr val="lt1"/>
              </a:buClr>
              <a:buSzPts val="5200"/>
              <a:buNone/>
              <a:defRPr sz="5200">
                <a:solidFill>
                  <a:schemeClr val="lt1"/>
                </a:solidFill>
              </a:defRPr>
            </a:lvl6pPr>
            <a:lvl7pPr lvl="6" algn="l">
              <a:lnSpc>
                <a:spcPct val="90000"/>
              </a:lnSpc>
              <a:spcBef>
                <a:spcPts val="0"/>
              </a:spcBef>
              <a:spcAft>
                <a:spcPts val="0"/>
              </a:spcAft>
              <a:buClr>
                <a:schemeClr val="lt1"/>
              </a:buClr>
              <a:buSzPts val="5200"/>
              <a:buNone/>
              <a:defRPr sz="5200">
                <a:solidFill>
                  <a:schemeClr val="lt1"/>
                </a:solidFill>
              </a:defRPr>
            </a:lvl7pPr>
            <a:lvl8pPr lvl="7" algn="l">
              <a:lnSpc>
                <a:spcPct val="90000"/>
              </a:lnSpc>
              <a:spcBef>
                <a:spcPts val="0"/>
              </a:spcBef>
              <a:spcAft>
                <a:spcPts val="0"/>
              </a:spcAft>
              <a:buClr>
                <a:schemeClr val="lt1"/>
              </a:buClr>
              <a:buSzPts val="5200"/>
              <a:buNone/>
              <a:defRPr sz="5200">
                <a:solidFill>
                  <a:schemeClr val="lt1"/>
                </a:solidFill>
              </a:defRPr>
            </a:lvl8pPr>
            <a:lvl9pPr lvl="8" algn="l">
              <a:lnSpc>
                <a:spcPct val="90000"/>
              </a:lnSpc>
              <a:spcBef>
                <a:spcPts val="0"/>
              </a:spcBef>
              <a:spcAft>
                <a:spcPts val="0"/>
              </a:spcAft>
              <a:buClr>
                <a:schemeClr val="lt1"/>
              </a:buClr>
              <a:buSzPts val="5200"/>
              <a:buNone/>
              <a:defRPr sz="5200">
                <a:solidFill>
                  <a:schemeClr val="lt1"/>
                </a:solidFill>
              </a:defRPr>
            </a:lvl9pPr>
          </a:lstStyle>
          <a:p/>
        </p:txBody>
      </p:sp>
      <p:sp>
        <p:nvSpPr>
          <p:cNvPr id="186" name="Google Shape;186;p32"/>
          <p:cNvSpPr txBox="1"/>
          <p:nvPr>
            <p:ph idx="1" type="subTitle"/>
          </p:nvPr>
        </p:nvSpPr>
        <p:spPr>
          <a:xfrm>
            <a:off x="504000" y="4116425"/>
            <a:ext cx="8136000" cy="792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pic>
        <p:nvPicPr>
          <p:cNvPr id="187" name="Google Shape;187;p32"/>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Image Background">
  <p:cSld name="TITLE_1">
    <p:bg>
      <p:bgPr>
        <a:blipFill>
          <a:blip r:embed="rId2">
            <a:alphaModFix/>
          </a:blip>
          <a:stretch>
            <a:fillRect/>
          </a:stretch>
        </a:blipFill>
      </p:bgPr>
    </p:bg>
    <p:spTree>
      <p:nvGrpSpPr>
        <p:cNvPr id="188" name="Shape 188"/>
        <p:cNvGrpSpPr/>
        <p:nvPr/>
      </p:nvGrpSpPr>
      <p:grpSpPr>
        <a:xfrm>
          <a:off x="0" y="0"/>
          <a:ext cx="0" cy="0"/>
          <a:chOff x="0" y="0"/>
          <a:chExt cx="0" cy="0"/>
        </a:xfrm>
      </p:grpSpPr>
      <p:sp>
        <p:nvSpPr>
          <p:cNvPr id="189" name="Google Shape;189;p33"/>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90" name="Google Shape;190;p33"/>
          <p:cNvPicPr preferRelativeResize="0"/>
          <p:nvPr/>
        </p:nvPicPr>
        <p:blipFill rotWithShape="1">
          <a:blip r:embed="rId3">
            <a:alphaModFix/>
          </a:blip>
          <a:srcRect b="0" l="0" r="0" t="0"/>
          <a:stretch/>
        </p:blipFill>
        <p:spPr>
          <a:xfrm>
            <a:off x="3284400" y="1211750"/>
            <a:ext cx="2575200" cy="2719991"/>
          </a:xfrm>
          <a:prstGeom prst="rect">
            <a:avLst/>
          </a:prstGeom>
          <a:noFill/>
          <a:ln>
            <a:noFill/>
          </a:ln>
        </p:spPr>
      </p:pic>
      <p:pic>
        <p:nvPicPr>
          <p:cNvPr id="191" name="Google Shape;191;p33"/>
          <p:cNvPicPr preferRelativeResize="0"/>
          <p:nvPr/>
        </p:nvPicPr>
        <p:blipFill rotWithShape="1">
          <a:blip r:embed="rId3">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mage" type="secHead">
  <p:cSld name="SECTION_HEADER">
    <p:bg>
      <p:bgPr>
        <a:solidFill>
          <a:schemeClr val="dk1"/>
        </a:solidFill>
      </p:bgPr>
    </p:bg>
    <p:spTree>
      <p:nvGrpSpPr>
        <p:cNvPr id="192" name="Shape 192"/>
        <p:cNvGrpSpPr/>
        <p:nvPr/>
      </p:nvGrpSpPr>
      <p:grpSpPr>
        <a:xfrm>
          <a:off x="0" y="0"/>
          <a:ext cx="0" cy="0"/>
          <a:chOff x="0" y="0"/>
          <a:chExt cx="0" cy="0"/>
        </a:xfrm>
      </p:grpSpPr>
      <p:sp>
        <p:nvSpPr>
          <p:cNvPr id="193" name="Google Shape;193;p34"/>
          <p:cNvSpPr/>
          <p:nvPr>
            <p:ph idx="2" type="pic"/>
          </p:nvPr>
        </p:nvSpPr>
        <p:spPr>
          <a:xfrm>
            <a:off x="4600574" y="0"/>
            <a:ext cx="5817300" cy="5054400"/>
          </a:xfrm>
          <a:prstGeom prst="parallelogram">
            <a:avLst>
              <a:gd fmla="val 25000" name="adj"/>
            </a:avLst>
          </a:prstGeom>
          <a:noFill/>
          <a:ln>
            <a:noFill/>
          </a:ln>
        </p:spPr>
      </p:sp>
      <p:pic>
        <p:nvPicPr>
          <p:cNvPr id="194" name="Google Shape;194;p34"/>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195" name="Google Shape;195;p34"/>
          <p:cNvSpPr txBox="1"/>
          <p:nvPr>
            <p:ph type="title"/>
          </p:nvPr>
        </p:nvSpPr>
        <p:spPr>
          <a:xfrm>
            <a:off x="504000" y="504000"/>
            <a:ext cx="4680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196" name="Google Shape;196;p34"/>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l">
              <a:lnSpc>
                <a:spcPct val="100000"/>
              </a:lnSpc>
              <a:spcBef>
                <a:spcPts val="0"/>
              </a:spcBef>
              <a:spcAft>
                <a:spcPts val="0"/>
              </a:spcAft>
              <a:buClr>
                <a:schemeClr val="lt1"/>
              </a:buClr>
              <a:buSzPts val="1800"/>
              <a:buChar char="■"/>
              <a:defRPr>
                <a:solidFill>
                  <a:schemeClr val="lt1"/>
                </a:solidFill>
              </a:defRPr>
            </a:lvl1pPr>
            <a:lvl2pPr indent="-317500" lvl="1" marL="914400" algn="l">
              <a:lnSpc>
                <a:spcPct val="100000"/>
              </a:lnSpc>
              <a:spcBef>
                <a:spcPts val="0"/>
              </a:spcBef>
              <a:spcAft>
                <a:spcPts val="0"/>
              </a:spcAft>
              <a:buClr>
                <a:schemeClr val="lt1"/>
              </a:buClr>
              <a:buSzPts val="1400"/>
              <a:buChar char="●"/>
              <a:defRPr>
                <a:solidFill>
                  <a:schemeClr val="lt1"/>
                </a:solidFill>
              </a:defRPr>
            </a:lvl2pPr>
            <a:lvl3pPr indent="-317500" lvl="2" marL="1371600" algn="l">
              <a:lnSpc>
                <a:spcPct val="100000"/>
              </a:lnSpc>
              <a:spcBef>
                <a:spcPts val="0"/>
              </a:spcBef>
              <a:spcAft>
                <a:spcPts val="0"/>
              </a:spcAft>
              <a:buClr>
                <a:schemeClr val="lt1"/>
              </a:buClr>
              <a:buSzPts val="1400"/>
              <a:buChar char="■"/>
              <a:defRPr>
                <a:solidFill>
                  <a:schemeClr val="lt1"/>
                </a:solidFill>
              </a:defRPr>
            </a:lvl3pPr>
            <a:lvl4pPr indent="-317500" lvl="3" marL="1828800" algn="l">
              <a:lnSpc>
                <a:spcPct val="100000"/>
              </a:lnSpc>
              <a:spcBef>
                <a:spcPts val="0"/>
              </a:spcBef>
              <a:spcAft>
                <a:spcPts val="0"/>
              </a:spcAft>
              <a:buClr>
                <a:schemeClr val="lt1"/>
              </a:buClr>
              <a:buSzPts val="1400"/>
              <a:buChar char="●"/>
              <a:defRPr>
                <a:solidFill>
                  <a:schemeClr val="lt1"/>
                </a:solidFill>
              </a:defRPr>
            </a:lvl4pPr>
            <a:lvl5pPr indent="-317500" lvl="4" marL="2286000" algn="l">
              <a:lnSpc>
                <a:spcPct val="100000"/>
              </a:lnSpc>
              <a:spcBef>
                <a:spcPts val="0"/>
              </a:spcBef>
              <a:spcAft>
                <a:spcPts val="0"/>
              </a:spcAft>
              <a:buClr>
                <a:schemeClr val="lt1"/>
              </a:buClr>
              <a:buSzPts val="1400"/>
              <a:buChar char="■"/>
              <a:defRPr>
                <a:solidFill>
                  <a:schemeClr val="lt1"/>
                </a:solidFill>
              </a:defRPr>
            </a:lvl5pPr>
            <a:lvl6pPr indent="-317500" lvl="5" marL="2743200" algn="l">
              <a:lnSpc>
                <a:spcPct val="100000"/>
              </a:lnSpc>
              <a:spcBef>
                <a:spcPts val="0"/>
              </a:spcBef>
              <a:spcAft>
                <a:spcPts val="0"/>
              </a:spcAft>
              <a:buClr>
                <a:schemeClr val="lt1"/>
              </a:buClr>
              <a:buSzPts val="1400"/>
              <a:buChar char="●"/>
              <a:defRPr>
                <a:solidFill>
                  <a:schemeClr val="lt1"/>
                </a:solidFill>
              </a:defRPr>
            </a:lvl6pPr>
            <a:lvl7pPr indent="-317500" lvl="6" marL="3200400" algn="l">
              <a:lnSpc>
                <a:spcPct val="100000"/>
              </a:lnSpc>
              <a:spcBef>
                <a:spcPts val="0"/>
              </a:spcBef>
              <a:spcAft>
                <a:spcPts val="0"/>
              </a:spcAft>
              <a:buClr>
                <a:schemeClr val="lt1"/>
              </a:buClr>
              <a:buSzPts val="1400"/>
              <a:buChar char="■"/>
              <a:defRPr>
                <a:solidFill>
                  <a:schemeClr val="lt1"/>
                </a:solidFill>
              </a:defRPr>
            </a:lvl7pPr>
            <a:lvl8pPr indent="-317500" lvl="7" marL="3657600" algn="l">
              <a:lnSpc>
                <a:spcPct val="100000"/>
              </a:lnSpc>
              <a:spcBef>
                <a:spcPts val="0"/>
              </a:spcBef>
              <a:spcAft>
                <a:spcPts val="0"/>
              </a:spcAft>
              <a:buClr>
                <a:schemeClr val="lt1"/>
              </a:buClr>
              <a:buSzPts val="1400"/>
              <a:buChar char="●"/>
              <a:defRPr>
                <a:solidFill>
                  <a:schemeClr val="lt1"/>
                </a:solidFill>
              </a:defRPr>
            </a:lvl8pPr>
            <a:lvl9pPr indent="-317500" lvl="8" marL="4114800" algn="l">
              <a:lnSpc>
                <a:spcPct val="100000"/>
              </a:lnSpc>
              <a:spcBef>
                <a:spcPts val="0"/>
              </a:spcBef>
              <a:spcAft>
                <a:spcPts val="0"/>
              </a:spcAft>
              <a:buClr>
                <a:schemeClr val="lt1"/>
              </a:buClr>
              <a:buSzPts val="1400"/>
              <a:buChar char="■"/>
              <a:defRPr>
                <a:solidFill>
                  <a:schemeClr val="lt1"/>
                </a:solidFill>
              </a:defRPr>
            </a:lvl9pPr>
          </a:lstStyle>
          <a:p/>
        </p:txBody>
      </p:sp>
      <p:pic>
        <p:nvPicPr>
          <p:cNvPr id="197" name="Google Shape;197;p34"/>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p:cSld name="TITLE_AND_BODY_2">
    <p:bg>
      <p:bgPr>
        <a:solidFill>
          <a:schemeClr val="lt1"/>
        </a:solidFill>
      </p:bgPr>
    </p:bg>
    <p:spTree>
      <p:nvGrpSpPr>
        <p:cNvPr id="198" name="Shape 198"/>
        <p:cNvGrpSpPr/>
        <p:nvPr/>
      </p:nvGrpSpPr>
      <p:grpSpPr>
        <a:xfrm>
          <a:off x="0" y="0"/>
          <a:ext cx="0" cy="0"/>
          <a:chOff x="0" y="0"/>
          <a:chExt cx="0" cy="0"/>
        </a:xfrm>
      </p:grpSpPr>
      <p:pic>
        <p:nvPicPr>
          <p:cNvPr id="199" name="Google Shape;199;p35"/>
          <p:cNvPicPr preferRelativeResize="0"/>
          <p:nvPr/>
        </p:nvPicPr>
        <p:blipFill rotWithShape="1">
          <a:blip r:embed="rId2">
            <a:alphaModFix/>
          </a:blip>
          <a:srcRect b="0" l="0" r="0" t="0"/>
          <a:stretch/>
        </p:blipFill>
        <p:spPr>
          <a:xfrm>
            <a:off x="3284400" y="1211750"/>
            <a:ext cx="2575200" cy="2719991"/>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AND_BODY_1">
    <p:bg>
      <p:bgPr>
        <a:solidFill>
          <a:schemeClr val="lt1"/>
        </a:solidFill>
      </p:bgPr>
    </p:bg>
    <p:spTree>
      <p:nvGrpSpPr>
        <p:cNvPr id="200" name="Shape 200"/>
        <p:cNvGrpSpPr/>
        <p:nvPr/>
      </p:nvGrpSpPr>
      <p:grpSpPr>
        <a:xfrm>
          <a:off x="0" y="0"/>
          <a:ext cx="0" cy="0"/>
          <a:chOff x="0" y="0"/>
          <a:chExt cx="0" cy="0"/>
        </a:xfrm>
      </p:grpSpPr>
      <p:sp>
        <p:nvSpPr>
          <p:cNvPr id="201" name="Google Shape;201;p36"/>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36"/>
          <p:cNvSpPr txBox="1"/>
          <p:nvPr>
            <p:ph type="title"/>
          </p:nvPr>
        </p:nvSpPr>
        <p:spPr>
          <a:xfrm>
            <a:off x="972000" y="2285400"/>
            <a:ext cx="72000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200"/>
              <a:buNone/>
              <a:defRPr i="1"/>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03" name="Google Shape;203;p36"/>
          <p:cNvSpPr txBox="1"/>
          <p:nvPr>
            <p:ph idx="1" type="body"/>
          </p:nvPr>
        </p:nvSpPr>
        <p:spPr>
          <a:xfrm>
            <a:off x="972000" y="3877200"/>
            <a:ext cx="7200000" cy="8445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204" name="Google Shape;204;p36"/>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Text Columns" type="twoColTx">
  <p:cSld name="TITLE_AND_TWO_COLUMNS">
    <p:bg>
      <p:bgPr>
        <a:solidFill>
          <a:schemeClr val="lt1"/>
        </a:solidFill>
      </p:bgPr>
    </p:bg>
    <p:spTree>
      <p:nvGrpSpPr>
        <p:cNvPr id="205" name="Shape 205"/>
        <p:cNvGrpSpPr/>
        <p:nvPr/>
      </p:nvGrpSpPr>
      <p:grpSpPr>
        <a:xfrm>
          <a:off x="0" y="0"/>
          <a:ext cx="0" cy="0"/>
          <a:chOff x="0" y="0"/>
          <a:chExt cx="0" cy="0"/>
        </a:xfrm>
      </p:grpSpPr>
      <p:sp>
        <p:nvSpPr>
          <p:cNvPr id="206" name="Google Shape;206;p37"/>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07" name="Google Shape;207;p37"/>
          <p:cNvSpPr txBox="1"/>
          <p:nvPr>
            <p:ph idx="1" type="body"/>
          </p:nvPr>
        </p:nvSpPr>
        <p:spPr>
          <a:xfrm>
            <a:off x="504000" y="1381075"/>
            <a:ext cx="3699600" cy="3416400"/>
          </a:xfrm>
          <a:prstGeom prst="rect">
            <a:avLst/>
          </a:prstGeom>
          <a:noFill/>
          <a:ln>
            <a:noFill/>
          </a:ln>
        </p:spPr>
        <p:txBody>
          <a:bodyPr anchorCtr="0" anchor="t" bIns="91425" lIns="91425" spcFirstLastPara="1" rIns="91425" wrap="square" tIns="91425">
            <a:spAutoFit/>
          </a:bodyPr>
          <a:lstStyle>
            <a:lvl1pPr indent="-317500" lvl="0" marL="457200" algn="l">
              <a:lnSpc>
                <a:spcPct val="150000"/>
              </a:lnSpc>
              <a:spcBef>
                <a:spcPts val="0"/>
              </a:spcBef>
              <a:spcAft>
                <a:spcPts val="0"/>
              </a:spcAft>
              <a:buSzPts val="1400"/>
              <a:buChar char="■"/>
              <a:defRPr sz="1400"/>
            </a:lvl1pPr>
            <a:lvl2pPr indent="-304800" lvl="1" marL="914400" algn="l">
              <a:lnSpc>
                <a:spcPct val="150000"/>
              </a:lnSpc>
              <a:spcBef>
                <a:spcPts val="0"/>
              </a:spcBef>
              <a:spcAft>
                <a:spcPts val="0"/>
              </a:spcAft>
              <a:buSzPts val="1200"/>
              <a:buChar char="●"/>
              <a:defRPr sz="1200"/>
            </a:lvl2pPr>
            <a:lvl3pPr indent="-304800" lvl="2" marL="1371600" algn="l">
              <a:lnSpc>
                <a:spcPct val="150000"/>
              </a:lnSpc>
              <a:spcBef>
                <a:spcPts val="0"/>
              </a:spcBef>
              <a:spcAft>
                <a:spcPts val="0"/>
              </a:spcAft>
              <a:buSzPts val="1200"/>
              <a:buChar char="■"/>
              <a:defRPr sz="1200"/>
            </a:lvl3pPr>
            <a:lvl4pPr indent="-304800" lvl="3" marL="1828800" algn="l">
              <a:lnSpc>
                <a:spcPct val="150000"/>
              </a:lnSpc>
              <a:spcBef>
                <a:spcPts val="0"/>
              </a:spcBef>
              <a:spcAft>
                <a:spcPts val="0"/>
              </a:spcAft>
              <a:buSzPts val="1200"/>
              <a:buChar char="●"/>
              <a:defRPr sz="1200"/>
            </a:lvl4pPr>
            <a:lvl5pPr indent="-304800" lvl="4" marL="2286000" algn="l">
              <a:lnSpc>
                <a:spcPct val="150000"/>
              </a:lnSpc>
              <a:spcBef>
                <a:spcPts val="0"/>
              </a:spcBef>
              <a:spcAft>
                <a:spcPts val="0"/>
              </a:spcAft>
              <a:buSzPts val="1200"/>
              <a:buChar char="■"/>
              <a:defRPr sz="1200"/>
            </a:lvl5pPr>
            <a:lvl6pPr indent="-304800" lvl="5" marL="2743200" algn="l">
              <a:lnSpc>
                <a:spcPct val="150000"/>
              </a:lnSpc>
              <a:spcBef>
                <a:spcPts val="0"/>
              </a:spcBef>
              <a:spcAft>
                <a:spcPts val="0"/>
              </a:spcAft>
              <a:buSzPts val="1200"/>
              <a:buChar char="●"/>
              <a:defRPr sz="1200"/>
            </a:lvl6pPr>
            <a:lvl7pPr indent="-304800" lvl="6" marL="3200400" algn="l">
              <a:lnSpc>
                <a:spcPct val="150000"/>
              </a:lnSpc>
              <a:spcBef>
                <a:spcPts val="0"/>
              </a:spcBef>
              <a:spcAft>
                <a:spcPts val="0"/>
              </a:spcAft>
              <a:buSzPts val="1200"/>
              <a:buChar char="■"/>
              <a:defRPr sz="1200"/>
            </a:lvl7pPr>
            <a:lvl8pPr indent="-304800" lvl="7" marL="3657600" algn="l">
              <a:lnSpc>
                <a:spcPct val="150000"/>
              </a:lnSpc>
              <a:spcBef>
                <a:spcPts val="0"/>
              </a:spcBef>
              <a:spcAft>
                <a:spcPts val="0"/>
              </a:spcAft>
              <a:buSzPts val="1200"/>
              <a:buChar char="●"/>
              <a:defRPr sz="1200"/>
            </a:lvl8pPr>
            <a:lvl9pPr indent="-304800" lvl="8" marL="4114800" algn="l">
              <a:lnSpc>
                <a:spcPct val="150000"/>
              </a:lnSpc>
              <a:spcBef>
                <a:spcPts val="0"/>
              </a:spcBef>
              <a:spcAft>
                <a:spcPts val="0"/>
              </a:spcAft>
              <a:buSzPts val="1200"/>
              <a:buChar char="■"/>
              <a:defRPr sz="1200"/>
            </a:lvl9pPr>
          </a:lstStyle>
          <a:p/>
        </p:txBody>
      </p:sp>
      <p:sp>
        <p:nvSpPr>
          <p:cNvPr id="208" name="Google Shape;208;p37"/>
          <p:cNvSpPr txBox="1"/>
          <p:nvPr>
            <p:ph idx="2" type="body"/>
          </p:nvPr>
        </p:nvSpPr>
        <p:spPr>
          <a:xfrm>
            <a:off x="4939200" y="1381075"/>
            <a:ext cx="3699600" cy="3416400"/>
          </a:xfrm>
          <a:prstGeom prst="rect">
            <a:avLst/>
          </a:prstGeom>
          <a:noFill/>
          <a:ln>
            <a:noFill/>
          </a:ln>
        </p:spPr>
        <p:txBody>
          <a:bodyPr anchorCtr="0" anchor="t" bIns="91425" lIns="91425" spcFirstLastPara="1" rIns="91425" wrap="square" tIns="91425">
            <a:spAutoFit/>
          </a:bodyPr>
          <a:lstStyle>
            <a:lvl1pPr indent="-317500" lvl="0" marL="457200" algn="l">
              <a:lnSpc>
                <a:spcPct val="150000"/>
              </a:lnSpc>
              <a:spcBef>
                <a:spcPts val="0"/>
              </a:spcBef>
              <a:spcAft>
                <a:spcPts val="0"/>
              </a:spcAft>
              <a:buSzPts val="1400"/>
              <a:buChar char="■"/>
              <a:defRPr sz="1400"/>
            </a:lvl1pPr>
            <a:lvl2pPr indent="-304800" lvl="1" marL="914400" algn="l">
              <a:lnSpc>
                <a:spcPct val="150000"/>
              </a:lnSpc>
              <a:spcBef>
                <a:spcPts val="0"/>
              </a:spcBef>
              <a:spcAft>
                <a:spcPts val="0"/>
              </a:spcAft>
              <a:buSzPts val="1200"/>
              <a:buChar char="●"/>
              <a:defRPr sz="1200"/>
            </a:lvl2pPr>
            <a:lvl3pPr indent="-304800" lvl="2" marL="1371600" algn="l">
              <a:lnSpc>
                <a:spcPct val="150000"/>
              </a:lnSpc>
              <a:spcBef>
                <a:spcPts val="0"/>
              </a:spcBef>
              <a:spcAft>
                <a:spcPts val="0"/>
              </a:spcAft>
              <a:buSzPts val="1200"/>
              <a:buChar char="■"/>
              <a:defRPr sz="1200"/>
            </a:lvl3pPr>
            <a:lvl4pPr indent="-304800" lvl="3" marL="1828800" algn="l">
              <a:lnSpc>
                <a:spcPct val="150000"/>
              </a:lnSpc>
              <a:spcBef>
                <a:spcPts val="0"/>
              </a:spcBef>
              <a:spcAft>
                <a:spcPts val="0"/>
              </a:spcAft>
              <a:buSzPts val="1200"/>
              <a:buChar char="●"/>
              <a:defRPr sz="1200"/>
            </a:lvl4pPr>
            <a:lvl5pPr indent="-304800" lvl="4" marL="2286000" algn="l">
              <a:lnSpc>
                <a:spcPct val="150000"/>
              </a:lnSpc>
              <a:spcBef>
                <a:spcPts val="0"/>
              </a:spcBef>
              <a:spcAft>
                <a:spcPts val="0"/>
              </a:spcAft>
              <a:buSzPts val="1200"/>
              <a:buChar char="■"/>
              <a:defRPr sz="1200"/>
            </a:lvl5pPr>
            <a:lvl6pPr indent="-304800" lvl="5" marL="2743200" algn="l">
              <a:lnSpc>
                <a:spcPct val="150000"/>
              </a:lnSpc>
              <a:spcBef>
                <a:spcPts val="0"/>
              </a:spcBef>
              <a:spcAft>
                <a:spcPts val="0"/>
              </a:spcAft>
              <a:buSzPts val="1200"/>
              <a:buChar char="●"/>
              <a:defRPr sz="1200"/>
            </a:lvl6pPr>
            <a:lvl7pPr indent="-304800" lvl="6" marL="3200400" algn="l">
              <a:lnSpc>
                <a:spcPct val="150000"/>
              </a:lnSpc>
              <a:spcBef>
                <a:spcPts val="0"/>
              </a:spcBef>
              <a:spcAft>
                <a:spcPts val="0"/>
              </a:spcAft>
              <a:buSzPts val="1200"/>
              <a:buChar char="■"/>
              <a:defRPr sz="1200"/>
            </a:lvl7pPr>
            <a:lvl8pPr indent="-304800" lvl="7" marL="3657600" algn="l">
              <a:lnSpc>
                <a:spcPct val="150000"/>
              </a:lnSpc>
              <a:spcBef>
                <a:spcPts val="0"/>
              </a:spcBef>
              <a:spcAft>
                <a:spcPts val="0"/>
              </a:spcAft>
              <a:buSzPts val="1200"/>
              <a:buChar char="●"/>
              <a:defRPr sz="1200"/>
            </a:lvl8pPr>
            <a:lvl9pPr indent="-304800" lvl="8" marL="4114800" algn="l">
              <a:lnSpc>
                <a:spcPct val="150000"/>
              </a:lnSpc>
              <a:spcBef>
                <a:spcPts val="0"/>
              </a:spcBef>
              <a:spcAft>
                <a:spcPts val="0"/>
              </a:spcAft>
              <a:buSzPts val="1200"/>
              <a:buChar char="■"/>
              <a:defRPr sz="1200"/>
            </a:lvl9pPr>
          </a:lstStyle>
          <a:p/>
        </p:txBody>
      </p:sp>
      <p:pic>
        <p:nvPicPr>
          <p:cNvPr id="209" name="Google Shape;209;p37"/>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s - Image + Short titles + Short Text">
  <p:cSld name="TITLE_AND_TWO_COLUMNS_1">
    <p:bg>
      <p:bgPr>
        <a:solidFill>
          <a:schemeClr val="lt1"/>
        </a:solidFill>
      </p:bgPr>
    </p:bg>
    <p:spTree>
      <p:nvGrpSpPr>
        <p:cNvPr id="210" name="Shape 210"/>
        <p:cNvGrpSpPr/>
        <p:nvPr/>
      </p:nvGrpSpPr>
      <p:grpSpPr>
        <a:xfrm>
          <a:off x="0" y="0"/>
          <a:ext cx="0" cy="0"/>
          <a:chOff x="0" y="0"/>
          <a:chExt cx="0" cy="0"/>
        </a:xfrm>
      </p:grpSpPr>
      <p:sp>
        <p:nvSpPr>
          <p:cNvPr id="211" name="Google Shape;211;p38"/>
          <p:cNvSpPr txBox="1"/>
          <p:nvPr>
            <p:ph idx="1" type="body"/>
          </p:nvPr>
        </p:nvSpPr>
        <p:spPr>
          <a:xfrm>
            <a:off x="50400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212" name="Google Shape;212;p38"/>
          <p:cNvSpPr txBox="1"/>
          <p:nvPr>
            <p:ph idx="2" type="subTitle"/>
          </p:nvPr>
        </p:nvSpPr>
        <p:spPr>
          <a:xfrm>
            <a:off x="504000" y="3324225"/>
            <a:ext cx="2399700" cy="4857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213" name="Google Shape;213;p38"/>
          <p:cNvSpPr/>
          <p:nvPr>
            <p:ph idx="3" type="pic"/>
          </p:nvPr>
        </p:nvSpPr>
        <p:spPr>
          <a:xfrm>
            <a:off x="504000" y="885000"/>
            <a:ext cx="2401200" cy="2401200"/>
          </a:xfrm>
          <a:prstGeom prst="roundRect">
            <a:avLst>
              <a:gd fmla="val 3208" name="adj"/>
            </a:avLst>
          </a:prstGeom>
          <a:noFill/>
          <a:ln>
            <a:noFill/>
          </a:ln>
        </p:spPr>
      </p:sp>
      <p:sp>
        <p:nvSpPr>
          <p:cNvPr id="214" name="Google Shape;214;p38"/>
          <p:cNvSpPr txBox="1"/>
          <p:nvPr>
            <p:ph idx="4" type="body"/>
          </p:nvPr>
        </p:nvSpPr>
        <p:spPr>
          <a:xfrm>
            <a:off x="623880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215" name="Google Shape;215;p38"/>
          <p:cNvSpPr txBox="1"/>
          <p:nvPr>
            <p:ph idx="5" type="subTitle"/>
          </p:nvPr>
        </p:nvSpPr>
        <p:spPr>
          <a:xfrm>
            <a:off x="6238800"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216" name="Google Shape;216;p38"/>
          <p:cNvSpPr/>
          <p:nvPr>
            <p:ph idx="6" type="pic"/>
          </p:nvPr>
        </p:nvSpPr>
        <p:spPr>
          <a:xfrm>
            <a:off x="6238800" y="885000"/>
            <a:ext cx="2401200" cy="2401200"/>
          </a:xfrm>
          <a:prstGeom prst="roundRect">
            <a:avLst>
              <a:gd fmla="val 3208" name="adj"/>
            </a:avLst>
          </a:prstGeom>
          <a:noFill/>
          <a:ln>
            <a:noFill/>
          </a:ln>
        </p:spPr>
      </p:sp>
      <p:sp>
        <p:nvSpPr>
          <p:cNvPr id="217" name="Google Shape;217;p38"/>
          <p:cNvSpPr txBox="1"/>
          <p:nvPr>
            <p:ph idx="7" type="body"/>
          </p:nvPr>
        </p:nvSpPr>
        <p:spPr>
          <a:xfrm>
            <a:off x="337065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218" name="Google Shape;218;p38"/>
          <p:cNvSpPr txBox="1"/>
          <p:nvPr>
            <p:ph idx="8" type="subTitle"/>
          </p:nvPr>
        </p:nvSpPr>
        <p:spPr>
          <a:xfrm>
            <a:off x="3370650"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219" name="Google Shape;219;p38"/>
          <p:cNvSpPr/>
          <p:nvPr>
            <p:ph idx="9" type="pic"/>
          </p:nvPr>
        </p:nvSpPr>
        <p:spPr>
          <a:xfrm>
            <a:off x="3370650" y="885000"/>
            <a:ext cx="2401200" cy="2401200"/>
          </a:xfrm>
          <a:prstGeom prst="roundRect">
            <a:avLst>
              <a:gd fmla="val 3208" name="adj"/>
            </a:avLst>
          </a:prstGeom>
          <a:noFill/>
          <a:ln>
            <a:noFill/>
          </a:ln>
        </p:spPr>
      </p:sp>
      <p:pic>
        <p:nvPicPr>
          <p:cNvPr id="220" name="Google Shape;220;p38"/>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s - Image + Short titles + Short Text">
  <p:cSld name="TITLE_AND_TWO_COLUMNS_1_2">
    <p:bg>
      <p:bgPr>
        <a:solidFill>
          <a:schemeClr val="lt1"/>
        </a:solidFill>
      </p:bgPr>
    </p:bg>
    <p:spTree>
      <p:nvGrpSpPr>
        <p:cNvPr id="221" name="Shape 221"/>
        <p:cNvGrpSpPr/>
        <p:nvPr/>
      </p:nvGrpSpPr>
      <p:grpSpPr>
        <a:xfrm>
          <a:off x="0" y="0"/>
          <a:ext cx="0" cy="0"/>
          <a:chOff x="0" y="0"/>
          <a:chExt cx="0" cy="0"/>
        </a:xfrm>
      </p:grpSpPr>
      <p:sp>
        <p:nvSpPr>
          <p:cNvPr id="222" name="Google Shape;222;p39"/>
          <p:cNvSpPr txBox="1"/>
          <p:nvPr>
            <p:ph idx="1" type="body"/>
          </p:nvPr>
        </p:nvSpPr>
        <p:spPr>
          <a:xfrm>
            <a:off x="1785675"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223" name="Google Shape;223;p39"/>
          <p:cNvSpPr txBox="1"/>
          <p:nvPr>
            <p:ph idx="2" type="subTitle"/>
          </p:nvPr>
        </p:nvSpPr>
        <p:spPr>
          <a:xfrm>
            <a:off x="1785675" y="3324225"/>
            <a:ext cx="2399700" cy="4857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224" name="Google Shape;224;p39"/>
          <p:cNvSpPr/>
          <p:nvPr>
            <p:ph idx="3" type="pic"/>
          </p:nvPr>
        </p:nvSpPr>
        <p:spPr>
          <a:xfrm>
            <a:off x="1785675" y="885000"/>
            <a:ext cx="2401200" cy="2401200"/>
          </a:xfrm>
          <a:prstGeom prst="roundRect">
            <a:avLst>
              <a:gd fmla="val 3208" name="adj"/>
            </a:avLst>
          </a:prstGeom>
          <a:noFill/>
          <a:ln>
            <a:noFill/>
          </a:ln>
        </p:spPr>
      </p:sp>
      <p:sp>
        <p:nvSpPr>
          <p:cNvPr id="225" name="Google Shape;225;p39"/>
          <p:cNvSpPr txBox="1"/>
          <p:nvPr>
            <p:ph idx="4" type="body"/>
          </p:nvPr>
        </p:nvSpPr>
        <p:spPr>
          <a:xfrm>
            <a:off x="4957125"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226" name="Google Shape;226;p39"/>
          <p:cNvSpPr txBox="1"/>
          <p:nvPr>
            <p:ph idx="5" type="subTitle"/>
          </p:nvPr>
        </p:nvSpPr>
        <p:spPr>
          <a:xfrm>
            <a:off x="4957125"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227" name="Google Shape;227;p39"/>
          <p:cNvSpPr/>
          <p:nvPr>
            <p:ph idx="6" type="pic"/>
          </p:nvPr>
        </p:nvSpPr>
        <p:spPr>
          <a:xfrm>
            <a:off x="4957125" y="885000"/>
            <a:ext cx="2401200" cy="2401200"/>
          </a:xfrm>
          <a:prstGeom prst="roundRect">
            <a:avLst>
              <a:gd fmla="val 3208" name="adj"/>
            </a:avLst>
          </a:prstGeom>
          <a:noFill/>
          <a:ln>
            <a:noFill/>
          </a:ln>
        </p:spPr>
      </p:sp>
      <p:pic>
        <p:nvPicPr>
          <p:cNvPr id="228" name="Google Shape;228;p39"/>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Facts">
  <p:cSld name="TITLE_AND_TWO_COLUMNS_1_1">
    <p:bg>
      <p:bgPr>
        <a:solidFill>
          <a:schemeClr val="lt1"/>
        </a:solidFill>
      </p:bgPr>
    </p:bg>
    <p:spTree>
      <p:nvGrpSpPr>
        <p:cNvPr id="229" name="Shape 229"/>
        <p:cNvGrpSpPr/>
        <p:nvPr/>
      </p:nvGrpSpPr>
      <p:grpSpPr>
        <a:xfrm>
          <a:off x="0" y="0"/>
          <a:ext cx="0" cy="0"/>
          <a:chOff x="0" y="0"/>
          <a:chExt cx="0" cy="0"/>
        </a:xfrm>
      </p:grpSpPr>
      <p:sp>
        <p:nvSpPr>
          <p:cNvPr id="230" name="Google Shape;230;p40"/>
          <p:cNvSpPr/>
          <p:nvPr/>
        </p:nvSpPr>
        <p:spPr>
          <a:xfrm>
            <a:off x="5025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231" name="Google Shape;231;p40"/>
          <p:cNvSpPr txBox="1"/>
          <p:nvPr>
            <p:ph idx="1" type="subTitle"/>
          </p:nvPr>
        </p:nvSpPr>
        <p:spPr>
          <a:xfrm>
            <a:off x="6902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232" name="Google Shape;232;p40"/>
          <p:cNvSpPr txBox="1"/>
          <p:nvPr>
            <p:ph idx="2" type="subTitle"/>
          </p:nvPr>
        </p:nvSpPr>
        <p:spPr>
          <a:xfrm>
            <a:off x="6902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233" name="Google Shape;233;p40"/>
          <p:cNvSpPr/>
          <p:nvPr/>
        </p:nvSpPr>
        <p:spPr>
          <a:xfrm>
            <a:off x="33714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234" name="Google Shape;234;p40"/>
          <p:cNvSpPr txBox="1"/>
          <p:nvPr>
            <p:ph idx="3" type="subTitle"/>
          </p:nvPr>
        </p:nvSpPr>
        <p:spPr>
          <a:xfrm>
            <a:off x="35591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235" name="Google Shape;235;p40"/>
          <p:cNvSpPr txBox="1"/>
          <p:nvPr>
            <p:ph idx="4" type="subTitle"/>
          </p:nvPr>
        </p:nvSpPr>
        <p:spPr>
          <a:xfrm>
            <a:off x="3559175" y="2274275"/>
            <a:ext cx="20385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sp>
        <p:nvSpPr>
          <p:cNvPr id="236" name="Google Shape;236;p40"/>
          <p:cNvSpPr/>
          <p:nvPr/>
        </p:nvSpPr>
        <p:spPr>
          <a:xfrm>
            <a:off x="6240300" y="1142550"/>
            <a:ext cx="2401200" cy="2401200"/>
          </a:xfrm>
          <a:prstGeom prst="roundRect">
            <a:avLst>
              <a:gd fmla="val 3663"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237" name="Google Shape;237;p40"/>
          <p:cNvSpPr txBox="1"/>
          <p:nvPr>
            <p:ph idx="5" type="subTitle"/>
          </p:nvPr>
        </p:nvSpPr>
        <p:spPr>
          <a:xfrm>
            <a:off x="64280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238" name="Google Shape;238;p40"/>
          <p:cNvSpPr txBox="1"/>
          <p:nvPr>
            <p:ph idx="6" type="subTitle"/>
          </p:nvPr>
        </p:nvSpPr>
        <p:spPr>
          <a:xfrm>
            <a:off x="64280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239" name="Google Shape;239;p40"/>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Facts">
  <p:cSld name="TITLE_AND_TWO_COLUMNS_1_1_1">
    <p:bg>
      <p:bgPr>
        <a:solidFill>
          <a:schemeClr val="lt1"/>
        </a:solidFill>
      </p:bgPr>
    </p:bg>
    <p:spTree>
      <p:nvGrpSpPr>
        <p:cNvPr id="240" name="Shape 240"/>
        <p:cNvGrpSpPr/>
        <p:nvPr/>
      </p:nvGrpSpPr>
      <p:grpSpPr>
        <a:xfrm>
          <a:off x="0" y="0"/>
          <a:ext cx="0" cy="0"/>
          <a:chOff x="0" y="0"/>
          <a:chExt cx="0" cy="0"/>
        </a:xfrm>
      </p:grpSpPr>
      <p:sp>
        <p:nvSpPr>
          <p:cNvPr id="241" name="Google Shape;241;p41"/>
          <p:cNvSpPr/>
          <p:nvPr/>
        </p:nvSpPr>
        <p:spPr>
          <a:xfrm>
            <a:off x="17856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242" name="Google Shape;242;p41"/>
          <p:cNvSpPr txBox="1"/>
          <p:nvPr>
            <p:ph idx="1" type="subTitle"/>
          </p:nvPr>
        </p:nvSpPr>
        <p:spPr>
          <a:xfrm>
            <a:off x="19733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243" name="Google Shape;243;p41"/>
          <p:cNvSpPr txBox="1"/>
          <p:nvPr>
            <p:ph idx="2" type="subTitle"/>
          </p:nvPr>
        </p:nvSpPr>
        <p:spPr>
          <a:xfrm>
            <a:off x="19733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244" name="Google Shape;244;p41"/>
          <p:cNvSpPr/>
          <p:nvPr/>
        </p:nvSpPr>
        <p:spPr>
          <a:xfrm>
            <a:off x="49572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accent1"/>
              </a:solidFill>
              <a:latin typeface="Roboto"/>
              <a:ea typeface="Roboto"/>
              <a:cs typeface="Roboto"/>
              <a:sym typeface="Roboto"/>
            </a:endParaRPr>
          </a:p>
        </p:txBody>
      </p:sp>
      <p:sp>
        <p:nvSpPr>
          <p:cNvPr id="245" name="Google Shape;245;p41"/>
          <p:cNvSpPr txBox="1"/>
          <p:nvPr>
            <p:ph idx="3" type="subTitle"/>
          </p:nvPr>
        </p:nvSpPr>
        <p:spPr>
          <a:xfrm>
            <a:off x="51449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246" name="Google Shape;246;p41"/>
          <p:cNvSpPr txBox="1"/>
          <p:nvPr>
            <p:ph idx="4" type="subTitle"/>
          </p:nvPr>
        </p:nvSpPr>
        <p:spPr>
          <a:xfrm>
            <a:off x="5144975" y="2274275"/>
            <a:ext cx="20385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247" name="Google Shape;247;p41"/>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ordered">
  <p:cSld name="TITLE_AND_TWO_COLUMNS_1_1_1_2">
    <p:bg>
      <p:bgPr>
        <a:solidFill>
          <a:schemeClr val="lt1"/>
        </a:solidFill>
      </p:bgPr>
    </p:bg>
    <p:spTree>
      <p:nvGrpSpPr>
        <p:cNvPr id="248" name="Shape 248"/>
        <p:cNvGrpSpPr/>
        <p:nvPr/>
      </p:nvGrpSpPr>
      <p:grpSpPr>
        <a:xfrm>
          <a:off x="0" y="0"/>
          <a:ext cx="0" cy="0"/>
          <a:chOff x="0" y="0"/>
          <a:chExt cx="0" cy="0"/>
        </a:xfrm>
      </p:grpSpPr>
      <p:sp>
        <p:nvSpPr>
          <p:cNvPr id="249" name="Google Shape;249;p42"/>
          <p:cNvSpPr txBox="1"/>
          <p:nvPr>
            <p:ph idx="1" type="subTitle"/>
          </p:nvPr>
        </p:nvSpPr>
        <p:spPr>
          <a:xfrm>
            <a:off x="3559200"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0" name="Google Shape;250;p42"/>
          <p:cNvSpPr txBox="1"/>
          <p:nvPr>
            <p:ph idx="2" type="subTitle"/>
          </p:nvPr>
        </p:nvSpPr>
        <p:spPr>
          <a:xfrm>
            <a:off x="3559200"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1" name="Google Shape;251;p42"/>
          <p:cNvSpPr txBox="1"/>
          <p:nvPr>
            <p:ph idx="3" type="subTitle"/>
          </p:nvPr>
        </p:nvSpPr>
        <p:spPr>
          <a:xfrm>
            <a:off x="3559200"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2" name="Google Shape;252;p42"/>
          <p:cNvSpPr txBox="1"/>
          <p:nvPr>
            <p:ph idx="4" type="subTitle"/>
          </p:nvPr>
        </p:nvSpPr>
        <p:spPr>
          <a:xfrm>
            <a:off x="133987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3" name="Google Shape;253;p42"/>
          <p:cNvSpPr txBox="1"/>
          <p:nvPr>
            <p:ph idx="5" type="subTitle"/>
          </p:nvPr>
        </p:nvSpPr>
        <p:spPr>
          <a:xfrm>
            <a:off x="133987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4" name="Google Shape;254;p42"/>
          <p:cNvSpPr txBox="1"/>
          <p:nvPr>
            <p:ph idx="6" type="subTitle"/>
          </p:nvPr>
        </p:nvSpPr>
        <p:spPr>
          <a:xfrm>
            <a:off x="133987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5" name="Google Shape;255;p42"/>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256" name="Google Shape;256;p42"/>
          <p:cNvSpPr txBox="1"/>
          <p:nvPr>
            <p:ph idx="7" type="subTitle"/>
          </p:nvPr>
        </p:nvSpPr>
        <p:spPr>
          <a:xfrm>
            <a:off x="577852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7" name="Google Shape;257;p42"/>
          <p:cNvSpPr txBox="1"/>
          <p:nvPr>
            <p:ph idx="8" type="subTitle"/>
          </p:nvPr>
        </p:nvSpPr>
        <p:spPr>
          <a:xfrm>
            <a:off x="577852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258" name="Google Shape;258;p42"/>
          <p:cNvSpPr txBox="1"/>
          <p:nvPr>
            <p:ph idx="9" type="subTitle"/>
          </p:nvPr>
        </p:nvSpPr>
        <p:spPr>
          <a:xfrm>
            <a:off x="577852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pic>
        <p:nvPicPr>
          <p:cNvPr id="259" name="Google Shape;259;p42"/>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pact">
  <p:cSld name="TITLE_AND_TWO_COLUMNS_1_1_1_1">
    <p:bg>
      <p:bgPr>
        <a:solidFill>
          <a:schemeClr val="lt1"/>
        </a:solidFill>
      </p:bgPr>
    </p:bg>
    <p:spTree>
      <p:nvGrpSpPr>
        <p:cNvPr id="260" name="Shape 260"/>
        <p:cNvGrpSpPr/>
        <p:nvPr/>
      </p:nvGrpSpPr>
      <p:grpSpPr>
        <a:xfrm>
          <a:off x="0" y="0"/>
          <a:ext cx="0" cy="0"/>
          <a:chOff x="0" y="0"/>
          <a:chExt cx="0" cy="0"/>
        </a:xfrm>
      </p:grpSpPr>
      <p:sp>
        <p:nvSpPr>
          <p:cNvPr id="261" name="Google Shape;261;p43"/>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43"/>
          <p:cNvSpPr txBox="1"/>
          <p:nvPr>
            <p:ph type="ctrTitle"/>
          </p:nvPr>
        </p:nvSpPr>
        <p:spPr>
          <a:xfrm>
            <a:off x="504000" y="692400"/>
            <a:ext cx="8136000" cy="2564100"/>
          </a:xfrm>
          <a:prstGeom prst="rect">
            <a:avLst/>
          </a:prstGeom>
          <a:noFill/>
          <a:ln>
            <a:noFill/>
          </a:ln>
        </p:spPr>
        <p:txBody>
          <a:bodyPr anchorCtr="0" anchor="b" bIns="91425" lIns="91425" spcFirstLastPara="1" rIns="91425" wrap="square" tIns="91425">
            <a:noAutofit/>
          </a:bodyPr>
          <a:lstStyle>
            <a:lvl1pPr lvl="0" algn="ctr">
              <a:lnSpc>
                <a:spcPct val="80000"/>
              </a:lnSpc>
              <a:spcBef>
                <a:spcPts val="0"/>
              </a:spcBef>
              <a:spcAft>
                <a:spcPts val="0"/>
              </a:spcAft>
              <a:buSzPts val="12800"/>
              <a:buNone/>
              <a:defRPr sz="12800"/>
            </a:lvl1pPr>
            <a:lvl2pPr lvl="1" algn="l">
              <a:lnSpc>
                <a:spcPct val="90000"/>
              </a:lnSpc>
              <a:spcBef>
                <a:spcPts val="0"/>
              </a:spcBef>
              <a:spcAft>
                <a:spcPts val="0"/>
              </a:spcAft>
              <a:buSzPts val="5200"/>
              <a:buNone/>
              <a:defRPr sz="5200">
                <a:highlight>
                  <a:schemeClr val="accent1"/>
                </a:highlight>
              </a:defRPr>
            </a:lvl2pPr>
            <a:lvl3pPr lvl="2" algn="l">
              <a:lnSpc>
                <a:spcPct val="90000"/>
              </a:lnSpc>
              <a:spcBef>
                <a:spcPts val="0"/>
              </a:spcBef>
              <a:spcAft>
                <a:spcPts val="0"/>
              </a:spcAft>
              <a:buSzPts val="5200"/>
              <a:buNone/>
              <a:defRPr sz="5200">
                <a:highlight>
                  <a:schemeClr val="accent1"/>
                </a:highlight>
              </a:defRPr>
            </a:lvl3pPr>
            <a:lvl4pPr lvl="3" algn="l">
              <a:lnSpc>
                <a:spcPct val="90000"/>
              </a:lnSpc>
              <a:spcBef>
                <a:spcPts val="0"/>
              </a:spcBef>
              <a:spcAft>
                <a:spcPts val="0"/>
              </a:spcAft>
              <a:buSzPts val="5200"/>
              <a:buNone/>
              <a:defRPr sz="5200">
                <a:highlight>
                  <a:schemeClr val="accent1"/>
                </a:highlight>
              </a:defRPr>
            </a:lvl4pPr>
            <a:lvl5pPr lvl="4" algn="l">
              <a:lnSpc>
                <a:spcPct val="90000"/>
              </a:lnSpc>
              <a:spcBef>
                <a:spcPts val="0"/>
              </a:spcBef>
              <a:spcAft>
                <a:spcPts val="0"/>
              </a:spcAft>
              <a:buSzPts val="5200"/>
              <a:buNone/>
              <a:defRPr sz="5200">
                <a:highlight>
                  <a:schemeClr val="accent1"/>
                </a:highlight>
              </a:defRPr>
            </a:lvl5pPr>
            <a:lvl6pPr lvl="5" algn="l">
              <a:lnSpc>
                <a:spcPct val="90000"/>
              </a:lnSpc>
              <a:spcBef>
                <a:spcPts val="0"/>
              </a:spcBef>
              <a:spcAft>
                <a:spcPts val="0"/>
              </a:spcAft>
              <a:buSzPts val="5200"/>
              <a:buNone/>
              <a:defRPr sz="5200">
                <a:highlight>
                  <a:schemeClr val="accent1"/>
                </a:highlight>
              </a:defRPr>
            </a:lvl6pPr>
            <a:lvl7pPr lvl="6" algn="l">
              <a:lnSpc>
                <a:spcPct val="90000"/>
              </a:lnSpc>
              <a:spcBef>
                <a:spcPts val="0"/>
              </a:spcBef>
              <a:spcAft>
                <a:spcPts val="0"/>
              </a:spcAft>
              <a:buSzPts val="5200"/>
              <a:buNone/>
              <a:defRPr sz="5200">
                <a:highlight>
                  <a:schemeClr val="accent1"/>
                </a:highlight>
              </a:defRPr>
            </a:lvl7pPr>
            <a:lvl8pPr lvl="7" algn="l">
              <a:lnSpc>
                <a:spcPct val="90000"/>
              </a:lnSpc>
              <a:spcBef>
                <a:spcPts val="0"/>
              </a:spcBef>
              <a:spcAft>
                <a:spcPts val="0"/>
              </a:spcAft>
              <a:buSzPts val="5200"/>
              <a:buNone/>
              <a:defRPr sz="5200">
                <a:highlight>
                  <a:schemeClr val="accent1"/>
                </a:highlight>
              </a:defRPr>
            </a:lvl8pPr>
            <a:lvl9pPr lvl="8" algn="l">
              <a:lnSpc>
                <a:spcPct val="90000"/>
              </a:lnSpc>
              <a:spcBef>
                <a:spcPts val="0"/>
              </a:spcBef>
              <a:spcAft>
                <a:spcPts val="0"/>
              </a:spcAft>
              <a:buSzPts val="5200"/>
              <a:buNone/>
              <a:defRPr sz="5200">
                <a:highlight>
                  <a:schemeClr val="accent1"/>
                </a:highlight>
              </a:defRPr>
            </a:lvl9pPr>
          </a:lstStyle>
          <a:p/>
        </p:txBody>
      </p:sp>
      <p:sp>
        <p:nvSpPr>
          <p:cNvPr id="263" name="Google Shape;263;p43"/>
          <p:cNvSpPr txBox="1"/>
          <p:nvPr>
            <p:ph idx="1" type="body"/>
          </p:nvPr>
        </p:nvSpPr>
        <p:spPr>
          <a:xfrm>
            <a:off x="504000" y="3011375"/>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264" name="Google Shape;264;p43"/>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MAIN_POINT">
    <p:bg>
      <p:bgPr>
        <a:solidFill>
          <a:schemeClr val="dk1"/>
        </a:solidFill>
      </p:bgPr>
    </p:bg>
    <p:spTree>
      <p:nvGrpSpPr>
        <p:cNvPr id="265" name="Shape 265"/>
        <p:cNvGrpSpPr/>
        <p:nvPr/>
      </p:nvGrpSpPr>
      <p:grpSpPr>
        <a:xfrm>
          <a:off x="0" y="0"/>
          <a:ext cx="0" cy="0"/>
          <a:chOff x="0" y="0"/>
          <a:chExt cx="0" cy="0"/>
        </a:xfrm>
      </p:grpSpPr>
      <p:sp>
        <p:nvSpPr>
          <p:cNvPr id="266" name="Google Shape;266;p44"/>
          <p:cNvSpPr txBox="1"/>
          <p:nvPr>
            <p:ph type="title"/>
          </p:nvPr>
        </p:nvSpPr>
        <p:spPr>
          <a:xfrm>
            <a:off x="504000" y="504000"/>
            <a:ext cx="8136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267" name="Google Shape;267;p44"/>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l">
              <a:lnSpc>
                <a:spcPct val="100000"/>
              </a:lnSpc>
              <a:spcBef>
                <a:spcPts val="0"/>
              </a:spcBef>
              <a:spcAft>
                <a:spcPts val="0"/>
              </a:spcAft>
              <a:buClr>
                <a:schemeClr val="lt1"/>
              </a:buClr>
              <a:buSzPts val="1800"/>
              <a:buChar char="■"/>
              <a:defRPr>
                <a:solidFill>
                  <a:schemeClr val="lt1"/>
                </a:solidFill>
              </a:defRPr>
            </a:lvl1pPr>
            <a:lvl2pPr indent="-317500" lvl="1" marL="914400" algn="l">
              <a:lnSpc>
                <a:spcPct val="100000"/>
              </a:lnSpc>
              <a:spcBef>
                <a:spcPts val="0"/>
              </a:spcBef>
              <a:spcAft>
                <a:spcPts val="0"/>
              </a:spcAft>
              <a:buClr>
                <a:schemeClr val="lt1"/>
              </a:buClr>
              <a:buSzPts val="1400"/>
              <a:buChar char="●"/>
              <a:defRPr>
                <a:solidFill>
                  <a:schemeClr val="lt1"/>
                </a:solidFill>
              </a:defRPr>
            </a:lvl2pPr>
            <a:lvl3pPr indent="-317500" lvl="2" marL="1371600" algn="l">
              <a:lnSpc>
                <a:spcPct val="100000"/>
              </a:lnSpc>
              <a:spcBef>
                <a:spcPts val="0"/>
              </a:spcBef>
              <a:spcAft>
                <a:spcPts val="0"/>
              </a:spcAft>
              <a:buClr>
                <a:schemeClr val="lt1"/>
              </a:buClr>
              <a:buSzPts val="1400"/>
              <a:buChar char="■"/>
              <a:defRPr>
                <a:solidFill>
                  <a:schemeClr val="lt1"/>
                </a:solidFill>
              </a:defRPr>
            </a:lvl3pPr>
            <a:lvl4pPr indent="-317500" lvl="3" marL="1828800" algn="l">
              <a:lnSpc>
                <a:spcPct val="100000"/>
              </a:lnSpc>
              <a:spcBef>
                <a:spcPts val="0"/>
              </a:spcBef>
              <a:spcAft>
                <a:spcPts val="0"/>
              </a:spcAft>
              <a:buClr>
                <a:schemeClr val="lt1"/>
              </a:buClr>
              <a:buSzPts val="1400"/>
              <a:buChar char="●"/>
              <a:defRPr>
                <a:solidFill>
                  <a:schemeClr val="lt1"/>
                </a:solidFill>
              </a:defRPr>
            </a:lvl4pPr>
            <a:lvl5pPr indent="-317500" lvl="4" marL="2286000" algn="l">
              <a:lnSpc>
                <a:spcPct val="100000"/>
              </a:lnSpc>
              <a:spcBef>
                <a:spcPts val="0"/>
              </a:spcBef>
              <a:spcAft>
                <a:spcPts val="0"/>
              </a:spcAft>
              <a:buClr>
                <a:schemeClr val="lt1"/>
              </a:buClr>
              <a:buSzPts val="1400"/>
              <a:buChar char="■"/>
              <a:defRPr>
                <a:solidFill>
                  <a:schemeClr val="lt1"/>
                </a:solidFill>
              </a:defRPr>
            </a:lvl5pPr>
            <a:lvl6pPr indent="-317500" lvl="5" marL="2743200" algn="l">
              <a:lnSpc>
                <a:spcPct val="100000"/>
              </a:lnSpc>
              <a:spcBef>
                <a:spcPts val="0"/>
              </a:spcBef>
              <a:spcAft>
                <a:spcPts val="0"/>
              </a:spcAft>
              <a:buClr>
                <a:schemeClr val="lt1"/>
              </a:buClr>
              <a:buSzPts val="1400"/>
              <a:buChar char="●"/>
              <a:defRPr>
                <a:solidFill>
                  <a:schemeClr val="lt1"/>
                </a:solidFill>
              </a:defRPr>
            </a:lvl6pPr>
            <a:lvl7pPr indent="-317500" lvl="6" marL="3200400" algn="l">
              <a:lnSpc>
                <a:spcPct val="100000"/>
              </a:lnSpc>
              <a:spcBef>
                <a:spcPts val="0"/>
              </a:spcBef>
              <a:spcAft>
                <a:spcPts val="0"/>
              </a:spcAft>
              <a:buClr>
                <a:schemeClr val="lt1"/>
              </a:buClr>
              <a:buSzPts val="1400"/>
              <a:buChar char="■"/>
              <a:defRPr>
                <a:solidFill>
                  <a:schemeClr val="lt1"/>
                </a:solidFill>
              </a:defRPr>
            </a:lvl7pPr>
            <a:lvl8pPr indent="-317500" lvl="7" marL="3657600" algn="l">
              <a:lnSpc>
                <a:spcPct val="100000"/>
              </a:lnSpc>
              <a:spcBef>
                <a:spcPts val="0"/>
              </a:spcBef>
              <a:spcAft>
                <a:spcPts val="0"/>
              </a:spcAft>
              <a:buClr>
                <a:schemeClr val="lt1"/>
              </a:buClr>
              <a:buSzPts val="1400"/>
              <a:buChar char="●"/>
              <a:defRPr>
                <a:solidFill>
                  <a:schemeClr val="lt1"/>
                </a:solidFill>
              </a:defRPr>
            </a:lvl8pPr>
            <a:lvl9pPr indent="-317500" lvl="8" marL="4114800" algn="l">
              <a:lnSpc>
                <a:spcPct val="100000"/>
              </a:lnSpc>
              <a:spcBef>
                <a:spcPts val="0"/>
              </a:spcBef>
              <a:spcAft>
                <a:spcPts val="0"/>
              </a:spcAft>
              <a:buClr>
                <a:schemeClr val="lt1"/>
              </a:buClr>
              <a:buSzPts val="1400"/>
              <a:buChar char="■"/>
              <a:defRPr>
                <a:solidFill>
                  <a:schemeClr val="lt1"/>
                </a:solidFill>
              </a:defRPr>
            </a:lvl9pPr>
          </a:lstStyle>
          <a:p/>
        </p:txBody>
      </p:sp>
      <p:pic>
        <p:nvPicPr>
          <p:cNvPr id="268" name="Google Shape;268;p44"/>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entered) + Meta">
  <p:cSld name="MAIN_POINT_1">
    <p:bg>
      <p:bgPr>
        <a:solidFill>
          <a:schemeClr val="dk1"/>
        </a:solidFill>
      </p:bgPr>
    </p:bg>
    <p:spTree>
      <p:nvGrpSpPr>
        <p:cNvPr id="269" name="Shape 269"/>
        <p:cNvGrpSpPr/>
        <p:nvPr/>
      </p:nvGrpSpPr>
      <p:grpSpPr>
        <a:xfrm>
          <a:off x="0" y="0"/>
          <a:ext cx="0" cy="0"/>
          <a:chOff x="0" y="0"/>
          <a:chExt cx="0" cy="0"/>
        </a:xfrm>
      </p:grpSpPr>
      <p:sp>
        <p:nvSpPr>
          <p:cNvPr id="270" name="Google Shape;270;p45"/>
          <p:cNvSpPr txBox="1"/>
          <p:nvPr>
            <p:ph type="title"/>
          </p:nvPr>
        </p:nvSpPr>
        <p:spPr>
          <a:xfrm>
            <a:off x="504000" y="674250"/>
            <a:ext cx="8136000" cy="34902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271" name="Google Shape;271;p45"/>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272" name="Google Shape;272;p45"/>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age Overtake + Title (Centered) + Meta">
  <p:cSld name="MAIN_POINT_1_1">
    <p:bg>
      <p:bgPr>
        <a:solidFill>
          <a:schemeClr val="lt1"/>
        </a:solidFill>
      </p:bgPr>
    </p:bg>
    <p:spTree>
      <p:nvGrpSpPr>
        <p:cNvPr id="273" name="Shape 273"/>
        <p:cNvGrpSpPr/>
        <p:nvPr/>
      </p:nvGrpSpPr>
      <p:grpSpPr>
        <a:xfrm>
          <a:off x="0" y="0"/>
          <a:ext cx="0" cy="0"/>
          <a:chOff x="0" y="0"/>
          <a:chExt cx="0" cy="0"/>
        </a:xfrm>
      </p:grpSpPr>
      <p:sp>
        <p:nvSpPr>
          <p:cNvPr id="274" name="Google Shape;274;p46"/>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46"/>
          <p:cNvSpPr txBox="1"/>
          <p:nvPr>
            <p:ph type="title"/>
          </p:nvPr>
        </p:nvSpPr>
        <p:spPr>
          <a:xfrm>
            <a:off x="504000" y="674250"/>
            <a:ext cx="8136000" cy="34902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276" name="Google Shape;276;p46"/>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277" name="Google Shape;277;p46"/>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Wide + Caption">
  <p:cSld name="CAPTION_ONLY">
    <p:bg>
      <p:bgPr>
        <a:solidFill>
          <a:schemeClr val="lt1"/>
        </a:solidFill>
      </p:bgPr>
    </p:bg>
    <p:spTree>
      <p:nvGrpSpPr>
        <p:cNvPr id="278" name="Shape 278"/>
        <p:cNvGrpSpPr/>
        <p:nvPr/>
      </p:nvGrpSpPr>
      <p:grpSpPr>
        <a:xfrm>
          <a:off x="0" y="0"/>
          <a:ext cx="0" cy="0"/>
          <a:chOff x="0" y="0"/>
          <a:chExt cx="0" cy="0"/>
        </a:xfrm>
      </p:grpSpPr>
      <p:sp>
        <p:nvSpPr>
          <p:cNvPr id="279" name="Google Shape;279;p47"/>
          <p:cNvSpPr txBox="1"/>
          <p:nvPr>
            <p:ph idx="1" type="body"/>
          </p:nvPr>
        </p:nvSpPr>
        <p:spPr>
          <a:xfrm>
            <a:off x="542925" y="4230575"/>
            <a:ext cx="8058300" cy="605100"/>
          </a:xfrm>
          <a:prstGeom prst="rect">
            <a:avLst/>
          </a:prstGeom>
          <a:noFill/>
          <a:ln>
            <a:noFill/>
          </a:ln>
        </p:spPr>
        <p:txBody>
          <a:bodyPr anchorCtr="0" anchor="ctr" bIns="91425" lIns="91425" spcFirstLastPara="1" rIns="91425" wrap="square" tIns="91425">
            <a:spAutoFit/>
          </a:bodyPr>
          <a:lstStyle>
            <a:lvl1pPr indent="-228600" lvl="0" marL="457200" algn="l">
              <a:lnSpc>
                <a:spcPct val="100000"/>
              </a:lnSpc>
              <a:spcBef>
                <a:spcPts val="0"/>
              </a:spcBef>
              <a:spcAft>
                <a:spcPts val="0"/>
              </a:spcAft>
              <a:buSzPts val="1800"/>
              <a:buNone/>
              <a:defRPr/>
            </a:lvl1pPr>
          </a:lstStyle>
          <a:p/>
        </p:txBody>
      </p:sp>
      <p:sp>
        <p:nvSpPr>
          <p:cNvPr id="280" name="Google Shape;280;p47"/>
          <p:cNvSpPr/>
          <p:nvPr>
            <p:ph idx="2" type="pic"/>
          </p:nvPr>
        </p:nvSpPr>
        <p:spPr>
          <a:xfrm>
            <a:off x="619125" y="504825"/>
            <a:ext cx="7904400" cy="3725700"/>
          </a:xfrm>
          <a:prstGeom prst="roundRect">
            <a:avLst>
              <a:gd fmla="val 2395" name="adj"/>
            </a:avLst>
          </a:prstGeom>
          <a:noFill/>
          <a:ln>
            <a:noFill/>
          </a:ln>
          <a:effectLst>
            <a:outerShdw blurRad="228600" rotWithShape="0" algn="bl" dir="5400000" dist="19050">
              <a:srgbClr val="000000">
                <a:alpha val="14118"/>
              </a:srgbClr>
            </a:outerShdw>
          </a:effectLst>
        </p:spPr>
      </p:sp>
      <p:pic>
        <p:nvPicPr>
          <p:cNvPr id="281" name="Google Shape;281;p47"/>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APTION_ONLY_1">
    <p:bg>
      <p:bgPr>
        <a:solidFill>
          <a:schemeClr val="lt1"/>
        </a:solidFill>
      </p:bgPr>
    </p:bg>
    <p:spTree>
      <p:nvGrpSpPr>
        <p:cNvPr id="282" name="Shape 282"/>
        <p:cNvGrpSpPr/>
        <p:nvPr/>
      </p:nvGrpSpPr>
      <p:grpSpPr>
        <a:xfrm>
          <a:off x="0" y="0"/>
          <a:ext cx="0" cy="0"/>
          <a:chOff x="0" y="0"/>
          <a:chExt cx="0" cy="0"/>
        </a:xfrm>
      </p:grpSpPr>
      <p:pic>
        <p:nvPicPr>
          <p:cNvPr id="283" name="Google Shape;283;p48"/>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bg>
      <p:bgPr>
        <a:solidFill>
          <a:schemeClr val="dk2"/>
        </a:solidFill>
      </p:bgPr>
    </p:bg>
    <p:spTree>
      <p:nvGrpSpPr>
        <p:cNvPr id="284" name="Shape 284"/>
        <p:cNvGrpSpPr/>
        <p:nvPr/>
      </p:nvGrpSpPr>
      <p:grpSpPr>
        <a:xfrm>
          <a:off x="0" y="0"/>
          <a:ext cx="0" cy="0"/>
          <a:chOff x="0" y="0"/>
          <a:chExt cx="0" cy="0"/>
        </a:xfrm>
      </p:grpSpPr>
      <p:sp>
        <p:nvSpPr>
          <p:cNvPr id="285" name="Google Shape;285;p49"/>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5100"/>
              <a:buFont typeface="Roboto"/>
              <a:buNone/>
              <a:defRPr b="1" sz="5100">
                <a:solidFill>
                  <a:schemeClr val="lt1"/>
                </a:solidFill>
                <a:latin typeface="Roboto"/>
                <a:ea typeface="Roboto"/>
                <a:cs typeface="Roboto"/>
                <a:sym typeface="Roboto"/>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pic>
        <p:nvPicPr>
          <p:cNvPr id="286" name="Google Shape;286;p49"/>
          <p:cNvPicPr preferRelativeResize="0"/>
          <p:nvPr/>
        </p:nvPicPr>
        <p:blipFill rotWithShape="1">
          <a:blip r:embed="rId2">
            <a:alphaModFix/>
          </a:blip>
          <a:srcRect b="0" l="0" r="0" t="0"/>
          <a:stretch/>
        </p:blipFill>
        <p:spPr>
          <a:xfrm>
            <a:off x="8606781" y="75211"/>
            <a:ext cx="462418" cy="487976"/>
          </a:xfrm>
          <a:prstGeom prst="rect">
            <a:avLst/>
          </a:prstGeom>
          <a:noFill/>
          <a:ln>
            <a:noFill/>
          </a:ln>
        </p:spPr>
      </p:pic>
      <p:sp>
        <p:nvSpPr>
          <p:cNvPr id="287" name="Google Shape;287;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MAIN_POINT_2">
    <p:bg>
      <p:bgPr>
        <a:solidFill>
          <a:schemeClr val="dk1"/>
        </a:solidFill>
      </p:bgPr>
    </p:bg>
    <p:spTree>
      <p:nvGrpSpPr>
        <p:cNvPr id="288" name="Shape 288"/>
        <p:cNvGrpSpPr/>
        <p:nvPr/>
      </p:nvGrpSpPr>
      <p:grpSpPr>
        <a:xfrm>
          <a:off x="0" y="0"/>
          <a:ext cx="0" cy="0"/>
          <a:chOff x="0" y="0"/>
          <a:chExt cx="0" cy="0"/>
        </a:xfrm>
      </p:grpSpPr>
      <p:sp>
        <p:nvSpPr>
          <p:cNvPr id="289" name="Google Shape;289;p50"/>
          <p:cNvSpPr txBox="1"/>
          <p:nvPr>
            <p:ph type="title"/>
          </p:nvPr>
        </p:nvSpPr>
        <p:spPr>
          <a:xfrm>
            <a:off x="504000" y="504000"/>
            <a:ext cx="8136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290" name="Google Shape;290;p50"/>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l">
              <a:lnSpc>
                <a:spcPct val="100000"/>
              </a:lnSpc>
              <a:spcBef>
                <a:spcPts val="0"/>
              </a:spcBef>
              <a:spcAft>
                <a:spcPts val="0"/>
              </a:spcAft>
              <a:buClr>
                <a:schemeClr val="lt1"/>
              </a:buClr>
              <a:buSzPts val="1800"/>
              <a:buChar char="■"/>
              <a:defRPr>
                <a:solidFill>
                  <a:schemeClr val="lt1"/>
                </a:solidFill>
              </a:defRPr>
            </a:lvl1pPr>
            <a:lvl2pPr indent="-317500" lvl="1" marL="914400" algn="l">
              <a:lnSpc>
                <a:spcPct val="100000"/>
              </a:lnSpc>
              <a:spcBef>
                <a:spcPts val="0"/>
              </a:spcBef>
              <a:spcAft>
                <a:spcPts val="0"/>
              </a:spcAft>
              <a:buClr>
                <a:schemeClr val="lt1"/>
              </a:buClr>
              <a:buSzPts val="1400"/>
              <a:buChar char="●"/>
              <a:defRPr>
                <a:solidFill>
                  <a:schemeClr val="lt1"/>
                </a:solidFill>
              </a:defRPr>
            </a:lvl2pPr>
            <a:lvl3pPr indent="-317500" lvl="2" marL="1371600" algn="l">
              <a:lnSpc>
                <a:spcPct val="100000"/>
              </a:lnSpc>
              <a:spcBef>
                <a:spcPts val="0"/>
              </a:spcBef>
              <a:spcAft>
                <a:spcPts val="0"/>
              </a:spcAft>
              <a:buClr>
                <a:schemeClr val="lt1"/>
              </a:buClr>
              <a:buSzPts val="1400"/>
              <a:buChar char="■"/>
              <a:defRPr>
                <a:solidFill>
                  <a:schemeClr val="lt1"/>
                </a:solidFill>
              </a:defRPr>
            </a:lvl3pPr>
            <a:lvl4pPr indent="-317500" lvl="3" marL="1828800" algn="l">
              <a:lnSpc>
                <a:spcPct val="100000"/>
              </a:lnSpc>
              <a:spcBef>
                <a:spcPts val="0"/>
              </a:spcBef>
              <a:spcAft>
                <a:spcPts val="0"/>
              </a:spcAft>
              <a:buClr>
                <a:schemeClr val="lt1"/>
              </a:buClr>
              <a:buSzPts val="1400"/>
              <a:buChar char="●"/>
              <a:defRPr>
                <a:solidFill>
                  <a:schemeClr val="lt1"/>
                </a:solidFill>
              </a:defRPr>
            </a:lvl4pPr>
            <a:lvl5pPr indent="-317500" lvl="4" marL="2286000" algn="l">
              <a:lnSpc>
                <a:spcPct val="100000"/>
              </a:lnSpc>
              <a:spcBef>
                <a:spcPts val="0"/>
              </a:spcBef>
              <a:spcAft>
                <a:spcPts val="0"/>
              </a:spcAft>
              <a:buClr>
                <a:schemeClr val="lt1"/>
              </a:buClr>
              <a:buSzPts val="1400"/>
              <a:buChar char="■"/>
              <a:defRPr>
                <a:solidFill>
                  <a:schemeClr val="lt1"/>
                </a:solidFill>
              </a:defRPr>
            </a:lvl5pPr>
            <a:lvl6pPr indent="-317500" lvl="5" marL="2743200" algn="l">
              <a:lnSpc>
                <a:spcPct val="100000"/>
              </a:lnSpc>
              <a:spcBef>
                <a:spcPts val="0"/>
              </a:spcBef>
              <a:spcAft>
                <a:spcPts val="0"/>
              </a:spcAft>
              <a:buClr>
                <a:schemeClr val="lt1"/>
              </a:buClr>
              <a:buSzPts val="1400"/>
              <a:buChar char="●"/>
              <a:defRPr>
                <a:solidFill>
                  <a:schemeClr val="lt1"/>
                </a:solidFill>
              </a:defRPr>
            </a:lvl6pPr>
            <a:lvl7pPr indent="-317500" lvl="6" marL="3200400" algn="l">
              <a:lnSpc>
                <a:spcPct val="100000"/>
              </a:lnSpc>
              <a:spcBef>
                <a:spcPts val="0"/>
              </a:spcBef>
              <a:spcAft>
                <a:spcPts val="0"/>
              </a:spcAft>
              <a:buClr>
                <a:schemeClr val="lt1"/>
              </a:buClr>
              <a:buSzPts val="1400"/>
              <a:buChar char="■"/>
              <a:defRPr>
                <a:solidFill>
                  <a:schemeClr val="lt1"/>
                </a:solidFill>
              </a:defRPr>
            </a:lvl7pPr>
            <a:lvl8pPr indent="-317500" lvl="7" marL="3657600" algn="l">
              <a:lnSpc>
                <a:spcPct val="100000"/>
              </a:lnSpc>
              <a:spcBef>
                <a:spcPts val="0"/>
              </a:spcBef>
              <a:spcAft>
                <a:spcPts val="0"/>
              </a:spcAft>
              <a:buClr>
                <a:schemeClr val="lt1"/>
              </a:buClr>
              <a:buSzPts val="1400"/>
              <a:buChar char="●"/>
              <a:defRPr>
                <a:solidFill>
                  <a:schemeClr val="lt1"/>
                </a:solidFill>
              </a:defRPr>
            </a:lvl8pPr>
            <a:lvl9pPr indent="-317500" lvl="8" marL="4114800" algn="l">
              <a:lnSpc>
                <a:spcPct val="100000"/>
              </a:lnSpc>
              <a:spcBef>
                <a:spcPts val="0"/>
              </a:spcBef>
              <a:spcAft>
                <a:spcPts val="0"/>
              </a:spcAft>
              <a:buClr>
                <a:schemeClr val="lt1"/>
              </a:buClr>
              <a:buSzPts val="1400"/>
              <a:buChar char="■"/>
              <a:defRPr>
                <a:solidFill>
                  <a:schemeClr val="lt1"/>
                </a:solidFill>
              </a:defRPr>
            </a:lvl9pPr>
          </a:lstStyle>
          <a:p/>
        </p:txBody>
      </p:sp>
      <p:pic>
        <p:nvPicPr>
          <p:cNvPr id="291" name="Google Shape;291;p50"/>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292" name="Shape 292"/>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p:cSld name="SECTION_HEADER_2">
    <p:bg>
      <p:bgPr>
        <a:solidFill>
          <a:schemeClr val="dk1"/>
        </a:solidFill>
      </p:bgPr>
    </p:bg>
    <p:spTree>
      <p:nvGrpSpPr>
        <p:cNvPr id="293" name="Shape 293"/>
        <p:cNvGrpSpPr/>
        <p:nvPr/>
      </p:nvGrpSpPr>
      <p:grpSpPr>
        <a:xfrm>
          <a:off x="0" y="0"/>
          <a:ext cx="0" cy="0"/>
          <a:chOff x="0" y="0"/>
          <a:chExt cx="0" cy="0"/>
        </a:xfrm>
      </p:grpSpPr>
      <p:sp>
        <p:nvSpPr>
          <p:cNvPr id="294" name="Google Shape;294;p52"/>
          <p:cNvSpPr/>
          <p:nvPr>
            <p:ph idx="2" type="pic"/>
          </p:nvPr>
        </p:nvSpPr>
        <p:spPr>
          <a:xfrm>
            <a:off x="4600574" y="0"/>
            <a:ext cx="5817300" cy="5054400"/>
          </a:xfrm>
          <a:prstGeom prst="parallelogram">
            <a:avLst>
              <a:gd fmla="val 25000" name="adj"/>
            </a:avLst>
          </a:prstGeom>
          <a:noFill/>
          <a:ln>
            <a:noFill/>
          </a:ln>
        </p:spPr>
      </p:sp>
      <p:pic>
        <p:nvPicPr>
          <p:cNvPr id="295" name="Google Shape;295;p52"/>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296" name="Google Shape;296;p52"/>
          <p:cNvSpPr txBox="1"/>
          <p:nvPr>
            <p:ph type="title"/>
          </p:nvPr>
        </p:nvSpPr>
        <p:spPr>
          <a:xfrm>
            <a:off x="504000" y="504000"/>
            <a:ext cx="4680000" cy="3600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pic>
        <p:nvPicPr>
          <p:cNvPr id="297" name="Google Shape;297;p52"/>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298" name="Google Shape;298;p52"/>
          <p:cNvSpPr txBox="1"/>
          <p:nvPr>
            <p:ph idx="1" type="subTitle"/>
          </p:nvPr>
        </p:nvSpPr>
        <p:spPr>
          <a:xfrm>
            <a:off x="504000" y="3960000"/>
            <a:ext cx="8136000" cy="7200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1">
  <p:cSld name="SECTION_HEADER_3">
    <p:bg>
      <p:bgPr>
        <a:solidFill>
          <a:schemeClr val="dk1"/>
        </a:solidFill>
      </p:bgPr>
    </p:bg>
    <p:spTree>
      <p:nvGrpSpPr>
        <p:cNvPr id="299" name="Shape 299"/>
        <p:cNvGrpSpPr/>
        <p:nvPr/>
      </p:nvGrpSpPr>
      <p:grpSpPr>
        <a:xfrm>
          <a:off x="0" y="0"/>
          <a:ext cx="0" cy="0"/>
          <a:chOff x="0" y="0"/>
          <a:chExt cx="0" cy="0"/>
        </a:xfrm>
      </p:grpSpPr>
      <p:sp>
        <p:nvSpPr>
          <p:cNvPr id="300" name="Google Shape;300;p53"/>
          <p:cNvSpPr/>
          <p:nvPr>
            <p:ph idx="2" type="pic"/>
          </p:nvPr>
        </p:nvSpPr>
        <p:spPr>
          <a:xfrm>
            <a:off x="4600574" y="0"/>
            <a:ext cx="5817300" cy="5054400"/>
          </a:xfrm>
          <a:prstGeom prst="parallelogram">
            <a:avLst>
              <a:gd fmla="val 25000" name="adj"/>
            </a:avLst>
          </a:prstGeom>
          <a:noFill/>
          <a:ln>
            <a:noFill/>
          </a:ln>
        </p:spPr>
      </p:sp>
      <p:pic>
        <p:nvPicPr>
          <p:cNvPr id="301" name="Google Shape;301;p53"/>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302" name="Google Shape;302;p53"/>
          <p:cNvSpPr txBox="1"/>
          <p:nvPr>
            <p:ph type="title"/>
          </p:nvPr>
        </p:nvSpPr>
        <p:spPr>
          <a:xfrm>
            <a:off x="504000" y="504000"/>
            <a:ext cx="4680000" cy="3600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pic>
        <p:nvPicPr>
          <p:cNvPr id="303" name="Google Shape;303;p53"/>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304" name="Google Shape;304;p53"/>
          <p:cNvSpPr txBox="1"/>
          <p:nvPr>
            <p:ph idx="1" type="subTitle"/>
          </p:nvPr>
        </p:nvSpPr>
        <p:spPr>
          <a:xfrm>
            <a:off x="504000" y="3960000"/>
            <a:ext cx="8136000" cy="7200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4">
  <p:cSld name="SECTION_HEADER_4">
    <p:bg>
      <p:bgPr>
        <a:solidFill>
          <a:schemeClr val="dk2"/>
        </a:solidFill>
      </p:bgPr>
    </p:bg>
    <p:spTree>
      <p:nvGrpSpPr>
        <p:cNvPr id="305" name="Shape 305"/>
        <p:cNvGrpSpPr/>
        <p:nvPr/>
      </p:nvGrpSpPr>
      <p:grpSpPr>
        <a:xfrm>
          <a:off x="0" y="0"/>
          <a:ext cx="0" cy="0"/>
          <a:chOff x="0" y="0"/>
          <a:chExt cx="0" cy="0"/>
        </a:xfrm>
      </p:grpSpPr>
      <p:sp>
        <p:nvSpPr>
          <p:cNvPr id="306" name="Google Shape;306;p5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5100"/>
              <a:buFont typeface="Roboto"/>
              <a:buNone/>
              <a:defRPr b="1" sz="5100">
                <a:solidFill>
                  <a:schemeClr val="lt1"/>
                </a:solidFill>
                <a:latin typeface="Roboto"/>
                <a:ea typeface="Roboto"/>
                <a:cs typeface="Roboto"/>
                <a:sym typeface="Roboto"/>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pic>
        <p:nvPicPr>
          <p:cNvPr id="307" name="Google Shape;307;p54"/>
          <p:cNvPicPr preferRelativeResize="0"/>
          <p:nvPr/>
        </p:nvPicPr>
        <p:blipFill rotWithShape="1">
          <a:blip r:embed="rId2">
            <a:alphaModFix/>
          </a:blip>
          <a:srcRect b="0" l="0" r="0" t="0"/>
          <a:stretch/>
        </p:blipFill>
        <p:spPr>
          <a:xfrm>
            <a:off x="8606781" y="75211"/>
            <a:ext cx="462418" cy="487976"/>
          </a:xfrm>
          <a:prstGeom prst="rect">
            <a:avLst/>
          </a:prstGeom>
          <a:noFill/>
          <a:ln>
            <a:noFill/>
          </a:ln>
        </p:spPr>
      </p:pic>
      <p:sp>
        <p:nvSpPr>
          <p:cNvPr id="308" name="Google Shape;30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chemeClr val="lt1"/>
                </a:solidFill>
                <a:latin typeface="Roboto"/>
                <a:ea typeface="Roboto"/>
                <a:cs typeface="Roboto"/>
                <a:sym typeface="Robo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type="tx">
  <p:cSld name="TITLE_AND_BODY">
    <p:bg>
      <p:bgPr>
        <a:solidFill>
          <a:schemeClr val="lt1"/>
        </a:solidFill>
      </p:bgPr>
    </p:bg>
    <p:spTree>
      <p:nvGrpSpPr>
        <p:cNvPr id="313" name="Shape 313"/>
        <p:cNvGrpSpPr/>
        <p:nvPr/>
      </p:nvGrpSpPr>
      <p:grpSpPr>
        <a:xfrm>
          <a:off x="0" y="0"/>
          <a:ext cx="0" cy="0"/>
          <a:chOff x="0" y="0"/>
          <a:chExt cx="0" cy="0"/>
        </a:xfrm>
      </p:grpSpPr>
      <p:sp>
        <p:nvSpPr>
          <p:cNvPr id="314" name="Google Shape;314;p56"/>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15" name="Google Shape;315;p56"/>
          <p:cNvSpPr txBox="1"/>
          <p:nvPr>
            <p:ph idx="1" type="body"/>
          </p:nvPr>
        </p:nvSpPr>
        <p:spPr>
          <a:xfrm>
            <a:off x="504000" y="1381075"/>
            <a:ext cx="57600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50000"/>
              </a:lnSpc>
              <a:spcBef>
                <a:spcPts val="0"/>
              </a:spcBef>
              <a:spcAft>
                <a:spcPts val="0"/>
              </a:spcAft>
              <a:buSzPts val="1800"/>
              <a:buChar char="■"/>
              <a:defRPr/>
            </a:lvl1pPr>
            <a:lvl2pPr indent="-317500" lvl="1" marL="914400" algn="l">
              <a:lnSpc>
                <a:spcPct val="150000"/>
              </a:lnSpc>
              <a:spcBef>
                <a:spcPts val="0"/>
              </a:spcBef>
              <a:spcAft>
                <a:spcPts val="0"/>
              </a:spcAft>
              <a:buSzPts val="1400"/>
              <a:buChar char="●"/>
              <a:defRPr/>
            </a:lvl2pPr>
            <a:lvl3pPr indent="-317500" lvl="2" marL="1371600" algn="l">
              <a:lnSpc>
                <a:spcPct val="150000"/>
              </a:lnSpc>
              <a:spcBef>
                <a:spcPts val="0"/>
              </a:spcBef>
              <a:spcAft>
                <a:spcPts val="0"/>
              </a:spcAft>
              <a:buSzPts val="1400"/>
              <a:buChar char="■"/>
              <a:defRPr/>
            </a:lvl3pPr>
            <a:lvl4pPr indent="-317500" lvl="3" marL="1828800" algn="l">
              <a:lnSpc>
                <a:spcPct val="150000"/>
              </a:lnSpc>
              <a:spcBef>
                <a:spcPts val="0"/>
              </a:spcBef>
              <a:spcAft>
                <a:spcPts val="0"/>
              </a:spcAft>
              <a:buSzPts val="1400"/>
              <a:buChar char="●"/>
              <a:defRPr/>
            </a:lvl4pPr>
            <a:lvl5pPr indent="-317500" lvl="4" marL="2286000" algn="l">
              <a:lnSpc>
                <a:spcPct val="150000"/>
              </a:lnSpc>
              <a:spcBef>
                <a:spcPts val="0"/>
              </a:spcBef>
              <a:spcAft>
                <a:spcPts val="0"/>
              </a:spcAft>
              <a:buSzPts val="1400"/>
              <a:buChar char="■"/>
              <a:defRPr/>
            </a:lvl5pPr>
            <a:lvl6pPr indent="-317500" lvl="5" marL="2743200" algn="l">
              <a:lnSpc>
                <a:spcPct val="150000"/>
              </a:lnSpc>
              <a:spcBef>
                <a:spcPts val="0"/>
              </a:spcBef>
              <a:spcAft>
                <a:spcPts val="0"/>
              </a:spcAft>
              <a:buSzPts val="1400"/>
              <a:buChar char="●"/>
              <a:defRPr/>
            </a:lvl6pPr>
            <a:lvl7pPr indent="-317500" lvl="6" marL="3200400" algn="l">
              <a:lnSpc>
                <a:spcPct val="150000"/>
              </a:lnSpc>
              <a:spcBef>
                <a:spcPts val="0"/>
              </a:spcBef>
              <a:spcAft>
                <a:spcPts val="0"/>
              </a:spcAft>
              <a:buSzPts val="1400"/>
              <a:buChar char="■"/>
              <a:defRPr/>
            </a:lvl7pPr>
            <a:lvl8pPr indent="-317500" lvl="7" marL="3657600" algn="l">
              <a:lnSpc>
                <a:spcPct val="150000"/>
              </a:lnSpc>
              <a:spcBef>
                <a:spcPts val="0"/>
              </a:spcBef>
              <a:spcAft>
                <a:spcPts val="0"/>
              </a:spcAft>
              <a:buSzPts val="1400"/>
              <a:buChar char="●"/>
              <a:defRPr/>
            </a:lvl8pPr>
            <a:lvl9pPr indent="-317500" lvl="8" marL="4114800" algn="l">
              <a:lnSpc>
                <a:spcPct val="150000"/>
              </a:lnSpc>
              <a:spcBef>
                <a:spcPts val="0"/>
              </a:spcBef>
              <a:spcAft>
                <a:spcPts val="0"/>
              </a:spcAft>
              <a:buSzPts val="1400"/>
              <a:buChar char="■"/>
              <a:defRPr/>
            </a:lvl9pPr>
          </a:lstStyle>
          <a:p/>
        </p:txBody>
      </p:sp>
      <p:pic>
        <p:nvPicPr>
          <p:cNvPr id="316" name="Google Shape;316;p56"/>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vertake + Title + Subtitle" type="title">
  <p:cSld name="TITLE">
    <p:spTree>
      <p:nvGrpSpPr>
        <p:cNvPr id="317" name="Shape 317"/>
        <p:cNvGrpSpPr/>
        <p:nvPr/>
      </p:nvGrpSpPr>
      <p:grpSpPr>
        <a:xfrm>
          <a:off x="0" y="0"/>
          <a:ext cx="0" cy="0"/>
          <a:chOff x="0" y="0"/>
          <a:chExt cx="0" cy="0"/>
        </a:xfrm>
      </p:grpSpPr>
      <p:sp>
        <p:nvSpPr>
          <p:cNvPr id="318" name="Google Shape;318;p57"/>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57"/>
          <p:cNvSpPr txBox="1"/>
          <p:nvPr>
            <p:ph type="ctrTitle"/>
          </p:nvPr>
        </p:nvSpPr>
        <p:spPr>
          <a:xfrm>
            <a:off x="504000" y="504000"/>
            <a:ext cx="8136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5200"/>
              <a:buNone/>
              <a:defRPr sz="5200">
                <a:solidFill>
                  <a:schemeClr val="lt1"/>
                </a:solidFill>
              </a:defRPr>
            </a:lvl2pPr>
            <a:lvl3pPr lvl="2" algn="l">
              <a:lnSpc>
                <a:spcPct val="90000"/>
              </a:lnSpc>
              <a:spcBef>
                <a:spcPts val="0"/>
              </a:spcBef>
              <a:spcAft>
                <a:spcPts val="0"/>
              </a:spcAft>
              <a:buClr>
                <a:schemeClr val="lt1"/>
              </a:buClr>
              <a:buSzPts val="5200"/>
              <a:buNone/>
              <a:defRPr sz="5200">
                <a:solidFill>
                  <a:schemeClr val="lt1"/>
                </a:solidFill>
              </a:defRPr>
            </a:lvl3pPr>
            <a:lvl4pPr lvl="3" algn="l">
              <a:lnSpc>
                <a:spcPct val="90000"/>
              </a:lnSpc>
              <a:spcBef>
                <a:spcPts val="0"/>
              </a:spcBef>
              <a:spcAft>
                <a:spcPts val="0"/>
              </a:spcAft>
              <a:buClr>
                <a:schemeClr val="lt1"/>
              </a:buClr>
              <a:buSzPts val="5200"/>
              <a:buNone/>
              <a:defRPr sz="5200">
                <a:solidFill>
                  <a:schemeClr val="lt1"/>
                </a:solidFill>
              </a:defRPr>
            </a:lvl4pPr>
            <a:lvl5pPr lvl="4" algn="l">
              <a:lnSpc>
                <a:spcPct val="90000"/>
              </a:lnSpc>
              <a:spcBef>
                <a:spcPts val="0"/>
              </a:spcBef>
              <a:spcAft>
                <a:spcPts val="0"/>
              </a:spcAft>
              <a:buClr>
                <a:schemeClr val="lt1"/>
              </a:buClr>
              <a:buSzPts val="5200"/>
              <a:buNone/>
              <a:defRPr sz="5200">
                <a:solidFill>
                  <a:schemeClr val="lt1"/>
                </a:solidFill>
              </a:defRPr>
            </a:lvl5pPr>
            <a:lvl6pPr lvl="5" algn="l">
              <a:lnSpc>
                <a:spcPct val="90000"/>
              </a:lnSpc>
              <a:spcBef>
                <a:spcPts val="0"/>
              </a:spcBef>
              <a:spcAft>
                <a:spcPts val="0"/>
              </a:spcAft>
              <a:buClr>
                <a:schemeClr val="lt1"/>
              </a:buClr>
              <a:buSzPts val="5200"/>
              <a:buNone/>
              <a:defRPr sz="5200">
                <a:solidFill>
                  <a:schemeClr val="lt1"/>
                </a:solidFill>
              </a:defRPr>
            </a:lvl6pPr>
            <a:lvl7pPr lvl="6" algn="l">
              <a:lnSpc>
                <a:spcPct val="90000"/>
              </a:lnSpc>
              <a:spcBef>
                <a:spcPts val="0"/>
              </a:spcBef>
              <a:spcAft>
                <a:spcPts val="0"/>
              </a:spcAft>
              <a:buClr>
                <a:schemeClr val="lt1"/>
              </a:buClr>
              <a:buSzPts val="5200"/>
              <a:buNone/>
              <a:defRPr sz="5200">
                <a:solidFill>
                  <a:schemeClr val="lt1"/>
                </a:solidFill>
              </a:defRPr>
            </a:lvl7pPr>
            <a:lvl8pPr lvl="7" algn="l">
              <a:lnSpc>
                <a:spcPct val="90000"/>
              </a:lnSpc>
              <a:spcBef>
                <a:spcPts val="0"/>
              </a:spcBef>
              <a:spcAft>
                <a:spcPts val="0"/>
              </a:spcAft>
              <a:buClr>
                <a:schemeClr val="lt1"/>
              </a:buClr>
              <a:buSzPts val="5200"/>
              <a:buNone/>
              <a:defRPr sz="5200">
                <a:solidFill>
                  <a:schemeClr val="lt1"/>
                </a:solidFill>
              </a:defRPr>
            </a:lvl8pPr>
            <a:lvl9pPr lvl="8" algn="l">
              <a:lnSpc>
                <a:spcPct val="90000"/>
              </a:lnSpc>
              <a:spcBef>
                <a:spcPts val="0"/>
              </a:spcBef>
              <a:spcAft>
                <a:spcPts val="0"/>
              </a:spcAft>
              <a:buClr>
                <a:schemeClr val="lt1"/>
              </a:buClr>
              <a:buSzPts val="5200"/>
              <a:buNone/>
              <a:defRPr sz="5200">
                <a:solidFill>
                  <a:schemeClr val="lt1"/>
                </a:solidFill>
              </a:defRPr>
            </a:lvl9pPr>
          </a:lstStyle>
          <a:p/>
        </p:txBody>
      </p:sp>
      <p:sp>
        <p:nvSpPr>
          <p:cNvPr id="320" name="Google Shape;320;p57"/>
          <p:cNvSpPr txBox="1"/>
          <p:nvPr>
            <p:ph idx="1" type="subTitle"/>
          </p:nvPr>
        </p:nvSpPr>
        <p:spPr>
          <a:xfrm>
            <a:off x="504000" y="4116425"/>
            <a:ext cx="8136000" cy="792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pic>
        <p:nvPicPr>
          <p:cNvPr id="321" name="Google Shape;321;p57"/>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Image Background">
  <p:cSld name="TITLE_1">
    <p:bg>
      <p:bgPr>
        <a:blipFill>
          <a:blip r:embed="rId2">
            <a:alphaModFix/>
          </a:blip>
          <a:stretch>
            <a:fillRect/>
          </a:stretch>
        </a:blipFill>
      </p:bgPr>
    </p:bg>
    <p:spTree>
      <p:nvGrpSpPr>
        <p:cNvPr id="322" name="Shape 322"/>
        <p:cNvGrpSpPr/>
        <p:nvPr/>
      </p:nvGrpSpPr>
      <p:grpSpPr>
        <a:xfrm>
          <a:off x="0" y="0"/>
          <a:ext cx="0" cy="0"/>
          <a:chOff x="0" y="0"/>
          <a:chExt cx="0" cy="0"/>
        </a:xfrm>
      </p:grpSpPr>
      <p:sp>
        <p:nvSpPr>
          <p:cNvPr id="323" name="Google Shape;323;p58"/>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24" name="Google Shape;324;p58"/>
          <p:cNvPicPr preferRelativeResize="0"/>
          <p:nvPr/>
        </p:nvPicPr>
        <p:blipFill rotWithShape="1">
          <a:blip r:embed="rId3">
            <a:alphaModFix/>
          </a:blip>
          <a:srcRect b="0" l="0" r="0" t="0"/>
          <a:stretch/>
        </p:blipFill>
        <p:spPr>
          <a:xfrm>
            <a:off x="3284400" y="1211750"/>
            <a:ext cx="2575200" cy="2719991"/>
          </a:xfrm>
          <a:prstGeom prst="rect">
            <a:avLst/>
          </a:prstGeom>
          <a:noFill/>
          <a:ln>
            <a:noFill/>
          </a:ln>
        </p:spPr>
      </p:pic>
      <p:pic>
        <p:nvPicPr>
          <p:cNvPr id="325" name="Google Shape;325;p58"/>
          <p:cNvPicPr preferRelativeResize="0"/>
          <p:nvPr/>
        </p:nvPicPr>
        <p:blipFill rotWithShape="1">
          <a:blip r:embed="rId3">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mage" type="secHead">
  <p:cSld name="SECTION_HEADER">
    <p:bg>
      <p:bgPr>
        <a:solidFill>
          <a:schemeClr val="dk1"/>
        </a:solidFill>
      </p:bgPr>
    </p:bg>
    <p:spTree>
      <p:nvGrpSpPr>
        <p:cNvPr id="326" name="Shape 326"/>
        <p:cNvGrpSpPr/>
        <p:nvPr/>
      </p:nvGrpSpPr>
      <p:grpSpPr>
        <a:xfrm>
          <a:off x="0" y="0"/>
          <a:ext cx="0" cy="0"/>
          <a:chOff x="0" y="0"/>
          <a:chExt cx="0" cy="0"/>
        </a:xfrm>
      </p:grpSpPr>
      <p:sp>
        <p:nvSpPr>
          <p:cNvPr id="327" name="Google Shape;327;p59"/>
          <p:cNvSpPr/>
          <p:nvPr>
            <p:ph idx="2" type="pic"/>
          </p:nvPr>
        </p:nvSpPr>
        <p:spPr>
          <a:xfrm>
            <a:off x="4600574" y="0"/>
            <a:ext cx="5817300" cy="5054400"/>
          </a:xfrm>
          <a:prstGeom prst="parallelogram">
            <a:avLst>
              <a:gd fmla="val 25000" name="adj"/>
            </a:avLst>
          </a:prstGeom>
          <a:noFill/>
          <a:ln>
            <a:noFill/>
          </a:ln>
        </p:spPr>
      </p:sp>
      <p:pic>
        <p:nvPicPr>
          <p:cNvPr id="328" name="Google Shape;328;p59"/>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329" name="Google Shape;329;p59"/>
          <p:cNvSpPr txBox="1"/>
          <p:nvPr>
            <p:ph type="title"/>
          </p:nvPr>
        </p:nvSpPr>
        <p:spPr>
          <a:xfrm>
            <a:off x="504000" y="504000"/>
            <a:ext cx="4680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330" name="Google Shape;330;p59"/>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l">
              <a:lnSpc>
                <a:spcPct val="100000"/>
              </a:lnSpc>
              <a:spcBef>
                <a:spcPts val="0"/>
              </a:spcBef>
              <a:spcAft>
                <a:spcPts val="0"/>
              </a:spcAft>
              <a:buClr>
                <a:schemeClr val="lt1"/>
              </a:buClr>
              <a:buSzPts val="1800"/>
              <a:buChar char="■"/>
              <a:defRPr>
                <a:solidFill>
                  <a:schemeClr val="lt1"/>
                </a:solidFill>
              </a:defRPr>
            </a:lvl1pPr>
            <a:lvl2pPr indent="-317500" lvl="1" marL="914400" algn="l">
              <a:lnSpc>
                <a:spcPct val="100000"/>
              </a:lnSpc>
              <a:spcBef>
                <a:spcPts val="0"/>
              </a:spcBef>
              <a:spcAft>
                <a:spcPts val="0"/>
              </a:spcAft>
              <a:buClr>
                <a:schemeClr val="lt1"/>
              </a:buClr>
              <a:buSzPts val="1400"/>
              <a:buChar char="●"/>
              <a:defRPr>
                <a:solidFill>
                  <a:schemeClr val="lt1"/>
                </a:solidFill>
              </a:defRPr>
            </a:lvl2pPr>
            <a:lvl3pPr indent="-317500" lvl="2" marL="1371600" algn="l">
              <a:lnSpc>
                <a:spcPct val="100000"/>
              </a:lnSpc>
              <a:spcBef>
                <a:spcPts val="0"/>
              </a:spcBef>
              <a:spcAft>
                <a:spcPts val="0"/>
              </a:spcAft>
              <a:buClr>
                <a:schemeClr val="lt1"/>
              </a:buClr>
              <a:buSzPts val="1400"/>
              <a:buChar char="■"/>
              <a:defRPr>
                <a:solidFill>
                  <a:schemeClr val="lt1"/>
                </a:solidFill>
              </a:defRPr>
            </a:lvl3pPr>
            <a:lvl4pPr indent="-317500" lvl="3" marL="1828800" algn="l">
              <a:lnSpc>
                <a:spcPct val="100000"/>
              </a:lnSpc>
              <a:spcBef>
                <a:spcPts val="0"/>
              </a:spcBef>
              <a:spcAft>
                <a:spcPts val="0"/>
              </a:spcAft>
              <a:buClr>
                <a:schemeClr val="lt1"/>
              </a:buClr>
              <a:buSzPts val="1400"/>
              <a:buChar char="●"/>
              <a:defRPr>
                <a:solidFill>
                  <a:schemeClr val="lt1"/>
                </a:solidFill>
              </a:defRPr>
            </a:lvl4pPr>
            <a:lvl5pPr indent="-317500" lvl="4" marL="2286000" algn="l">
              <a:lnSpc>
                <a:spcPct val="100000"/>
              </a:lnSpc>
              <a:spcBef>
                <a:spcPts val="0"/>
              </a:spcBef>
              <a:spcAft>
                <a:spcPts val="0"/>
              </a:spcAft>
              <a:buClr>
                <a:schemeClr val="lt1"/>
              </a:buClr>
              <a:buSzPts val="1400"/>
              <a:buChar char="■"/>
              <a:defRPr>
                <a:solidFill>
                  <a:schemeClr val="lt1"/>
                </a:solidFill>
              </a:defRPr>
            </a:lvl5pPr>
            <a:lvl6pPr indent="-317500" lvl="5" marL="2743200" algn="l">
              <a:lnSpc>
                <a:spcPct val="100000"/>
              </a:lnSpc>
              <a:spcBef>
                <a:spcPts val="0"/>
              </a:spcBef>
              <a:spcAft>
                <a:spcPts val="0"/>
              </a:spcAft>
              <a:buClr>
                <a:schemeClr val="lt1"/>
              </a:buClr>
              <a:buSzPts val="1400"/>
              <a:buChar char="●"/>
              <a:defRPr>
                <a:solidFill>
                  <a:schemeClr val="lt1"/>
                </a:solidFill>
              </a:defRPr>
            </a:lvl6pPr>
            <a:lvl7pPr indent="-317500" lvl="6" marL="3200400" algn="l">
              <a:lnSpc>
                <a:spcPct val="100000"/>
              </a:lnSpc>
              <a:spcBef>
                <a:spcPts val="0"/>
              </a:spcBef>
              <a:spcAft>
                <a:spcPts val="0"/>
              </a:spcAft>
              <a:buClr>
                <a:schemeClr val="lt1"/>
              </a:buClr>
              <a:buSzPts val="1400"/>
              <a:buChar char="■"/>
              <a:defRPr>
                <a:solidFill>
                  <a:schemeClr val="lt1"/>
                </a:solidFill>
              </a:defRPr>
            </a:lvl7pPr>
            <a:lvl8pPr indent="-317500" lvl="7" marL="3657600" algn="l">
              <a:lnSpc>
                <a:spcPct val="100000"/>
              </a:lnSpc>
              <a:spcBef>
                <a:spcPts val="0"/>
              </a:spcBef>
              <a:spcAft>
                <a:spcPts val="0"/>
              </a:spcAft>
              <a:buClr>
                <a:schemeClr val="lt1"/>
              </a:buClr>
              <a:buSzPts val="1400"/>
              <a:buChar char="●"/>
              <a:defRPr>
                <a:solidFill>
                  <a:schemeClr val="lt1"/>
                </a:solidFill>
              </a:defRPr>
            </a:lvl8pPr>
            <a:lvl9pPr indent="-317500" lvl="8" marL="4114800" algn="l">
              <a:lnSpc>
                <a:spcPct val="100000"/>
              </a:lnSpc>
              <a:spcBef>
                <a:spcPts val="0"/>
              </a:spcBef>
              <a:spcAft>
                <a:spcPts val="0"/>
              </a:spcAft>
              <a:buClr>
                <a:schemeClr val="lt1"/>
              </a:buClr>
              <a:buSzPts val="1400"/>
              <a:buChar char="■"/>
              <a:defRPr>
                <a:solidFill>
                  <a:schemeClr val="lt1"/>
                </a:solidFill>
              </a:defRPr>
            </a:lvl9pPr>
          </a:lstStyle>
          <a:p/>
        </p:txBody>
      </p:sp>
      <p:pic>
        <p:nvPicPr>
          <p:cNvPr id="331" name="Google Shape;331;p59"/>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p:cSld name="TITLE_AND_BODY_2">
    <p:bg>
      <p:bgPr>
        <a:solidFill>
          <a:schemeClr val="lt1"/>
        </a:solidFill>
      </p:bgPr>
    </p:bg>
    <p:spTree>
      <p:nvGrpSpPr>
        <p:cNvPr id="332" name="Shape 332"/>
        <p:cNvGrpSpPr/>
        <p:nvPr/>
      </p:nvGrpSpPr>
      <p:grpSpPr>
        <a:xfrm>
          <a:off x="0" y="0"/>
          <a:ext cx="0" cy="0"/>
          <a:chOff x="0" y="0"/>
          <a:chExt cx="0" cy="0"/>
        </a:xfrm>
      </p:grpSpPr>
      <p:pic>
        <p:nvPicPr>
          <p:cNvPr id="333" name="Google Shape;333;p60"/>
          <p:cNvPicPr preferRelativeResize="0"/>
          <p:nvPr/>
        </p:nvPicPr>
        <p:blipFill rotWithShape="1">
          <a:blip r:embed="rId2">
            <a:alphaModFix/>
          </a:blip>
          <a:srcRect b="0" l="0" r="0" t="0"/>
          <a:stretch/>
        </p:blipFill>
        <p:spPr>
          <a:xfrm>
            <a:off x="3284400" y="1211750"/>
            <a:ext cx="2575200" cy="2719991"/>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AND_BODY_1">
    <p:bg>
      <p:bgPr>
        <a:solidFill>
          <a:schemeClr val="lt1"/>
        </a:solidFill>
      </p:bgPr>
    </p:bg>
    <p:spTree>
      <p:nvGrpSpPr>
        <p:cNvPr id="334" name="Shape 334"/>
        <p:cNvGrpSpPr/>
        <p:nvPr/>
      </p:nvGrpSpPr>
      <p:grpSpPr>
        <a:xfrm>
          <a:off x="0" y="0"/>
          <a:ext cx="0" cy="0"/>
          <a:chOff x="0" y="0"/>
          <a:chExt cx="0" cy="0"/>
        </a:xfrm>
      </p:grpSpPr>
      <p:sp>
        <p:nvSpPr>
          <p:cNvPr id="335" name="Google Shape;335;p61"/>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6" name="Google Shape;336;p61"/>
          <p:cNvSpPr txBox="1"/>
          <p:nvPr>
            <p:ph type="title"/>
          </p:nvPr>
        </p:nvSpPr>
        <p:spPr>
          <a:xfrm>
            <a:off x="972000" y="2285400"/>
            <a:ext cx="7200000" cy="572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200"/>
              <a:buNone/>
              <a:defRPr i="1"/>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37" name="Google Shape;337;p61"/>
          <p:cNvSpPr txBox="1"/>
          <p:nvPr>
            <p:ph idx="1" type="body"/>
          </p:nvPr>
        </p:nvSpPr>
        <p:spPr>
          <a:xfrm>
            <a:off x="972000" y="3877200"/>
            <a:ext cx="7200000" cy="8445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338" name="Google Shape;338;p61"/>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Text Columns" type="twoColTx">
  <p:cSld name="TITLE_AND_TWO_COLUMNS">
    <p:bg>
      <p:bgPr>
        <a:solidFill>
          <a:schemeClr val="lt1"/>
        </a:solidFill>
      </p:bgPr>
    </p:bg>
    <p:spTree>
      <p:nvGrpSpPr>
        <p:cNvPr id="339" name="Shape 339"/>
        <p:cNvGrpSpPr/>
        <p:nvPr/>
      </p:nvGrpSpPr>
      <p:grpSpPr>
        <a:xfrm>
          <a:off x="0" y="0"/>
          <a:ext cx="0" cy="0"/>
          <a:chOff x="0" y="0"/>
          <a:chExt cx="0" cy="0"/>
        </a:xfrm>
      </p:grpSpPr>
      <p:sp>
        <p:nvSpPr>
          <p:cNvPr id="340" name="Google Shape;340;p62"/>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41" name="Google Shape;341;p62"/>
          <p:cNvSpPr txBox="1"/>
          <p:nvPr>
            <p:ph idx="1" type="body"/>
          </p:nvPr>
        </p:nvSpPr>
        <p:spPr>
          <a:xfrm>
            <a:off x="504000" y="1381075"/>
            <a:ext cx="3699600" cy="3416400"/>
          </a:xfrm>
          <a:prstGeom prst="rect">
            <a:avLst/>
          </a:prstGeom>
          <a:noFill/>
          <a:ln>
            <a:noFill/>
          </a:ln>
        </p:spPr>
        <p:txBody>
          <a:bodyPr anchorCtr="0" anchor="t" bIns="91425" lIns="91425" spcFirstLastPara="1" rIns="91425" wrap="square" tIns="91425">
            <a:spAutoFit/>
          </a:bodyPr>
          <a:lstStyle>
            <a:lvl1pPr indent="-317500" lvl="0" marL="457200" algn="l">
              <a:lnSpc>
                <a:spcPct val="150000"/>
              </a:lnSpc>
              <a:spcBef>
                <a:spcPts val="0"/>
              </a:spcBef>
              <a:spcAft>
                <a:spcPts val="0"/>
              </a:spcAft>
              <a:buSzPts val="1400"/>
              <a:buChar char="■"/>
              <a:defRPr sz="1400"/>
            </a:lvl1pPr>
            <a:lvl2pPr indent="-304800" lvl="1" marL="914400" algn="l">
              <a:lnSpc>
                <a:spcPct val="150000"/>
              </a:lnSpc>
              <a:spcBef>
                <a:spcPts val="0"/>
              </a:spcBef>
              <a:spcAft>
                <a:spcPts val="0"/>
              </a:spcAft>
              <a:buSzPts val="1200"/>
              <a:buChar char="●"/>
              <a:defRPr sz="1200"/>
            </a:lvl2pPr>
            <a:lvl3pPr indent="-304800" lvl="2" marL="1371600" algn="l">
              <a:lnSpc>
                <a:spcPct val="150000"/>
              </a:lnSpc>
              <a:spcBef>
                <a:spcPts val="0"/>
              </a:spcBef>
              <a:spcAft>
                <a:spcPts val="0"/>
              </a:spcAft>
              <a:buSzPts val="1200"/>
              <a:buChar char="■"/>
              <a:defRPr sz="1200"/>
            </a:lvl3pPr>
            <a:lvl4pPr indent="-304800" lvl="3" marL="1828800" algn="l">
              <a:lnSpc>
                <a:spcPct val="150000"/>
              </a:lnSpc>
              <a:spcBef>
                <a:spcPts val="0"/>
              </a:spcBef>
              <a:spcAft>
                <a:spcPts val="0"/>
              </a:spcAft>
              <a:buSzPts val="1200"/>
              <a:buChar char="●"/>
              <a:defRPr sz="1200"/>
            </a:lvl4pPr>
            <a:lvl5pPr indent="-304800" lvl="4" marL="2286000" algn="l">
              <a:lnSpc>
                <a:spcPct val="150000"/>
              </a:lnSpc>
              <a:spcBef>
                <a:spcPts val="0"/>
              </a:spcBef>
              <a:spcAft>
                <a:spcPts val="0"/>
              </a:spcAft>
              <a:buSzPts val="1200"/>
              <a:buChar char="■"/>
              <a:defRPr sz="1200"/>
            </a:lvl5pPr>
            <a:lvl6pPr indent="-304800" lvl="5" marL="2743200" algn="l">
              <a:lnSpc>
                <a:spcPct val="150000"/>
              </a:lnSpc>
              <a:spcBef>
                <a:spcPts val="0"/>
              </a:spcBef>
              <a:spcAft>
                <a:spcPts val="0"/>
              </a:spcAft>
              <a:buSzPts val="1200"/>
              <a:buChar char="●"/>
              <a:defRPr sz="1200"/>
            </a:lvl6pPr>
            <a:lvl7pPr indent="-304800" lvl="6" marL="3200400" algn="l">
              <a:lnSpc>
                <a:spcPct val="150000"/>
              </a:lnSpc>
              <a:spcBef>
                <a:spcPts val="0"/>
              </a:spcBef>
              <a:spcAft>
                <a:spcPts val="0"/>
              </a:spcAft>
              <a:buSzPts val="1200"/>
              <a:buChar char="■"/>
              <a:defRPr sz="1200"/>
            </a:lvl7pPr>
            <a:lvl8pPr indent="-304800" lvl="7" marL="3657600" algn="l">
              <a:lnSpc>
                <a:spcPct val="150000"/>
              </a:lnSpc>
              <a:spcBef>
                <a:spcPts val="0"/>
              </a:spcBef>
              <a:spcAft>
                <a:spcPts val="0"/>
              </a:spcAft>
              <a:buSzPts val="1200"/>
              <a:buChar char="●"/>
              <a:defRPr sz="1200"/>
            </a:lvl8pPr>
            <a:lvl9pPr indent="-304800" lvl="8" marL="4114800" algn="l">
              <a:lnSpc>
                <a:spcPct val="150000"/>
              </a:lnSpc>
              <a:spcBef>
                <a:spcPts val="0"/>
              </a:spcBef>
              <a:spcAft>
                <a:spcPts val="0"/>
              </a:spcAft>
              <a:buSzPts val="1200"/>
              <a:buChar char="■"/>
              <a:defRPr sz="1200"/>
            </a:lvl9pPr>
          </a:lstStyle>
          <a:p/>
        </p:txBody>
      </p:sp>
      <p:sp>
        <p:nvSpPr>
          <p:cNvPr id="342" name="Google Shape;342;p62"/>
          <p:cNvSpPr txBox="1"/>
          <p:nvPr>
            <p:ph idx="2" type="body"/>
          </p:nvPr>
        </p:nvSpPr>
        <p:spPr>
          <a:xfrm>
            <a:off x="4939200" y="1381075"/>
            <a:ext cx="3699600" cy="3416400"/>
          </a:xfrm>
          <a:prstGeom prst="rect">
            <a:avLst/>
          </a:prstGeom>
          <a:noFill/>
          <a:ln>
            <a:noFill/>
          </a:ln>
        </p:spPr>
        <p:txBody>
          <a:bodyPr anchorCtr="0" anchor="t" bIns="91425" lIns="91425" spcFirstLastPara="1" rIns="91425" wrap="square" tIns="91425">
            <a:spAutoFit/>
          </a:bodyPr>
          <a:lstStyle>
            <a:lvl1pPr indent="-317500" lvl="0" marL="457200" algn="l">
              <a:lnSpc>
                <a:spcPct val="150000"/>
              </a:lnSpc>
              <a:spcBef>
                <a:spcPts val="0"/>
              </a:spcBef>
              <a:spcAft>
                <a:spcPts val="0"/>
              </a:spcAft>
              <a:buSzPts val="1400"/>
              <a:buChar char="■"/>
              <a:defRPr sz="1400"/>
            </a:lvl1pPr>
            <a:lvl2pPr indent="-304800" lvl="1" marL="914400" algn="l">
              <a:lnSpc>
                <a:spcPct val="150000"/>
              </a:lnSpc>
              <a:spcBef>
                <a:spcPts val="0"/>
              </a:spcBef>
              <a:spcAft>
                <a:spcPts val="0"/>
              </a:spcAft>
              <a:buSzPts val="1200"/>
              <a:buChar char="●"/>
              <a:defRPr sz="1200"/>
            </a:lvl2pPr>
            <a:lvl3pPr indent="-304800" lvl="2" marL="1371600" algn="l">
              <a:lnSpc>
                <a:spcPct val="150000"/>
              </a:lnSpc>
              <a:spcBef>
                <a:spcPts val="0"/>
              </a:spcBef>
              <a:spcAft>
                <a:spcPts val="0"/>
              </a:spcAft>
              <a:buSzPts val="1200"/>
              <a:buChar char="■"/>
              <a:defRPr sz="1200"/>
            </a:lvl3pPr>
            <a:lvl4pPr indent="-304800" lvl="3" marL="1828800" algn="l">
              <a:lnSpc>
                <a:spcPct val="150000"/>
              </a:lnSpc>
              <a:spcBef>
                <a:spcPts val="0"/>
              </a:spcBef>
              <a:spcAft>
                <a:spcPts val="0"/>
              </a:spcAft>
              <a:buSzPts val="1200"/>
              <a:buChar char="●"/>
              <a:defRPr sz="1200"/>
            </a:lvl4pPr>
            <a:lvl5pPr indent="-304800" lvl="4" marL="2286000" algn="l">
              <a:lnSpc>
                <a:spcPct val="150000"/>
              </a:lnSpc>
              <a:spcBef>
                <a:spcPts val="0"/>
              </a:spcBef>
              <a:spcAft>
                <a:spcPts val="0"/>
              </a:spcAft>
              <a:buSzPts val="1200"/>
              <a:buChar char="■"/>
              <a:defRPr sz="1200"/>
            </a:lvl5pPr>
            <a:lvl6pPr indent="-304800" lvl="5" marL="2743200" algn="l">
              <a:lnSpc>
                <a:spcPct val="150000"/>
              </a:lnSpc>
              <a:spcBef>
                <a:spcPts val="0"/>
              </a:spcBef>
              <a:spcAft>
                <a:spcPts val="0"/>
              </a:spcAft>
              <a:buSzPts val="1200"/>
              <a:buChar char="●"/>
              <a:defRPr sz="1200"/>
            </a:lvl6pPr>
            <a:lvl7pPr indent="-304800" lvl="6" marL="3200400" algn="l">
              <a:lnSpc>
                <a:spcPct val="150000"/>
              </a:lnSpc>
              <a:spcBef>
                <a:spcPts val="0"/>
              </a:spcBef>
              <a:spcAft>
                <a:spcPts val="0"/>
              </a:spcAft>
              <a:buSzPts val="1200"/>
              <a:buChar char="■"/>
              <a:defRPr sz="1200"/>
            </a:lvl7pPr>
            <a:lvl8pPr indent="-304800" lvl="7" marL="3657600" algn="l">
              <a:lnSpc>
                <a:spcPct val="150000"/>
              </a:lnSpc>
              <a:spcBef>
                <a:spcPts val="0"/>
              </a:spcBef>
              <a:spcAft>
                <a:spcPts val="0"/>
              </a:spcAft>
              <a:buSzPts val="1200"/>
              <a:buChar char="●"/>
              <a:defRPr sz="1200"/>
            </a:lvl8pPr>
            <a:lvl9pPr indent="-304800" lvl="8" marL="4114800" algn="l">
              <a:lnSpc>
                <a:spcPct val="150000"/>
              </a:lnSpc>
              <a:spcBef>
                <a:spcPts val="0"/>
              </a:spcBef>
              <a:spcAft>
                <a:spcPts val="0"/>
              </a:spcAft>
              <a:buSzPts val="1200"/>
              <a:buChar char="■"/>
              <a:defRPr sz="1200"/>
            </a:lvl9pPr>
          </a:lstStyle>
          <a:p/>
        </p:txBody>
      </p:sp>
      <p:pic>
        <p:nvPicPr>
          <p:cNvPr id="343" name="Google Shape;343;p62"/>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s - Image + Short titles + Short Text">
  <p:cSld name="TITLE_AND_TWO_COLUMNS_1">
    <p:bg>
      <p:bgPr>
        <a:solidFill>
          <a:schemeClr val="lt1"/>
        </a:solidFill>
      </p:bgPr>
    </p:bg>
    <p:spTree>
      <p:nvGrpSpPr>
        <p:cNvPr id="344" name="Shape 344"/>
        <p:cNvGrpSpPr/>
        <p:nvPr/>
      </p:nvGrpSpPr>
      <p:grpSpPr>
        <a:xfrm>
          <a:off x="0" y="0"/>
          <a:ext cx="0" cy="0"/>
          <a:chOff x="0" y="0"/>
          <a:chExt cx="0" cy="0"/>
        </a:xfrm>
      </p:grpSpPr>
      <p:sp>
        <p:nvSpPr>
          <p:cNvPr id="345" name="Google Shape;345;p63"/>
          <p:cNvSpPr txBox="1"/>
          <p:nvPr>
            <p:ph idx="1" type="body"/>
          </p:nvPr>
        </p:nvSpPr>
        <p:spPr>
          <a:xfrm>
            <a:off x="50400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346" name="Google Shape;346;p63"/>
          <p:cNvSpPr txBox="1"/>
          <p:nvPr>
            <p:ph idx="2" type="subTitle"/>
          </p:nvPr>
        </p:nvSpPr>
        <p:spPr>
          <a:xfrm>
            <a:off x="504000" y="3324225"/>
            <a:ext cx="2399700" cy="4857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347" name="Google Shape;347;p63"/>
          <p:cNvSpPr/>
          <p:nvPr>
            <p:ph idx="3" type="pic"/>
          </p:nvPr>
        </p:nvSpPr>
        <p:spPr>
          <a:xfrm>
            <a:off x="504000" y="885000"/>
            <a:ext cx="2401200" cy="2401200"/>
          </a:xfrm>
          <a:prstGeom prst="roundRect">
            <a:avLst>
              <a:gd fmla="val 3208" name="adj"/>
            </a:avLst>
          </a:prstGeom>
          <a:noFill/>
          <a:ln>
            <a:noFill/>
          </a:ln>
        </p:spPr>
      </p:sp>
      <p:sp>
        <p:nvSpPr>
          <p:cNvPr id="348" name="Google Shape;348;p63"/>
          <p:cNvSpPr txBox="1"/>
          <p:nvPr>
            <p:ph idx="4" type="body"/>
          </p:nvPr>
        </p:nvSpPr>
        <p:spPr>
          <a:xfrm>
            <a:off x="623880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349" name="Google Shape;349;p63"/>
          <p:cNvSpPr txBox="1"/>
          <p:nvPr>
            <p:ph idx="5" type="subTitle"/>
          </p:nvPr>
        </p:nvSpPr>
        <p:spPr>
          <a:xfrm>
            <a:off x="6238800"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350" name="Google Shape;350;p63"/>
          <p:cNvSpPr/>
          <p:nvPr>
            <p:ph idx="6" type="pic"/>
          </p:nvPr>
        </p:nvSpPr>
        <p:spPr>
          <a:xfrm>
            <a:off x="6238800" y="885000"/>
            <a:ext cx="2401200" cy="2401200"/>
          </a:xfrm>
          <a:prstGeom prst="roundRect">
            <a:avLst>
              <a:gd fmla="val 3208" name="adj"/>
            </a:avLst>
          </a:prstGeom>
          <a:noFill/>
          <a:ln>
            <a:noFill/>
          </a:ln>
        </p:spPr>
      </p:sp>
      <p:sp>
        <p:nvSpPr>
          <p:cNvPr id="351" name="Google Shape;351;p63"/>
          <p:cNvSpPr txBox="1"/>
          <p:nvPr>
            <p:ph idx="7" type="body"/>
          </p:nvPr>
        </p:nvSpPr>
        <p:spPr>
          <a:xfrm>
            <a:off x="3370650"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352" name="Google Shape;352;p63"/>
          <p:cNvSpPr txBox="1"/>
          <p:nvPr>
            <p:ph idx="8" type="subTitle"/>
          </p:nvPr>
        </p:nvSpPr>
        <p:spPr>
          <a:xfrm>
            <a:off x="3370650"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353" name="Google Shape;353;p63"/>
          <p:cNvSpPr/>
          <p:nvPr>
            <p:ph idx="9" type="pic"/>
          </p:nvPr>
        </p:nvSpPr>
        <p:spPr>
          <a:xfrm>
            <a:off x="3370650" y="885000"/>
            <a:ext cx="2401200" cy="2401200"/>
          </a:xfrm>
          <a:prstGeom prst="roundRect">
            <a:avLst>
              <a:gd fmla="val 3208" name="adj"/>
            </a:avLst>
          </a:prstGeom>
          <a:noFill/>
          <a:ln>
            <a:noFill/>
          </a:ln>
        </p:spPr>
      </p:sp>
      <p:pic>
        <p:nvPicPr>
          <p:cNvPr id="354" name="Google Shape;354;p63"/>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s - Image + Short titles + Short Text">
  <p:cSld name="TITLE_AND_TWO_COLUMNS_1_2">
    <p:bg>
      <p:bgPr>
        <a:solidFill>
          <a:schemeClr val="lt1"/>
        </a:solidFill>
      </p:bgPr>
    </p:bg>
    <p:spTree>
      <p:nvGrpSpPr>
        <p:cNvPr id="355" name="Shape 355"/>
        <p:cNvGrpSpPr/>
        <p:nvPr/>
      </p:nvGrpSpPr>
      <p:grpSpPr>
        <a:xfrm>
          <a:off x="0" y="0"/>
          <a:ext cx="0" cy="0"/>
          <a:chOff x="0" y="0"/>
          <a:chExt cx="0" cy="0"/>
        </a:xfrm>
      </p:grpSpPr>
      <p:sp>
        <p:nvSpPr>
          <p:cNvPr id="356" name="Google Shape;356;p64"/>
          <p:cNvSpPr txBox="1"/>
          <p:nvPr>
            <p:ph idx="1" type="body"/>
          </p:nvPr>
        </p:nvSpPr>
        <p:spPr>
          <a:xfrm>
            <a:off x="1785675"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357" name="Google Shape;357;p64"/>
          <p:cNvSpPr txBox="1"/>
          <p:nvPr>
            <p:ph idx="2" type="subTitle"/>
          </p:nvPr>
        </p:nvSpPr>
        <p:spPr>
          <a:xfrm>
            <a:off x="1785675" y="3324225"/>
            <a:ext cx="2399700" cy="4857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358" name="Google Shape;358;p64"/>
          <p:cNvSpPr/>
          <p:nvPr>
            <p:ph idx="3" type="pic"/>
          </p:nvPr>
        </p:nvSpPr>
        <p:spPr>
          <a:xfrm>
            <a:off x="1785675" y="885000"/>
            <a:ext cx="2401200" cy="2401200"/>
          </a:xfrm>
          <a:prstGeom prst="roundRect">
            <a:avLst>
              <a:gd fmla="val 3208" name="adj"/>
            </a:avLst>
          </a:prstGeom>
          <a:noFill/>
          <a:ln>
            <a:noFill/>
          </a:ln>
        </p:spPr>
      </p:sp>
      <p:sp>
        <p:nvSpPr>
          <p:cNvPr id="359" name="Google Shape;359;p64"/>
          <p:cNvSpPr txBox="1"/>
          <p:nvPr>
            <p:ph idx="4" type="body"/>
          </p:nvPr>
        </p:nvSpPr>
        <p:spPr>
          <a:xfrm>
            <a:off x="4957125" y="3695700"/>
            <a:ext cx="2401200" cy="1158900"/>
          </a:xfrm>
          <a:prstGeom prst="rect">
            <a:avLst/>
          </a:prstGeom>
          <a:noFill/>
          <a:ln>
            <a:noFill/>
          </a:ln>
        </p:spPr>
        <p:txBody>
          <a:bodyPr anchorCtr="0" anchor="t" bIns="91425" lIns="91425" spcFirstLastPara="1" rIns="91425" wrap="square" tIns="91425">
            <a:spAutoFit/>
          </a:bodyPr>
          <a:lstStyle>
            <a:lvl1pPr indent="-304800" lvl="0" marL="457200" algn="ctr">
              <a:lnSpc>
                <a:spcPct val="150000"/>
              </a:lnSpc>
              <a:spcBef>
                <a:spcPts val="0"/>
              </a:spcBef>
              <a:spcAft>
                <a:spcPts val="0"/>
              </a:spcAft>
              <a:buSzPts val="1200"/>
              <a:buChar char="■"/>
              <a:defRPr sz="1200"/>
            </a:lvl1pPr>
            <a:lvl2pPr indent="-304800" lvl="1" marL="914400" algn="ctr">
              <a:lnSpc>
                <a:spcPct val="150000"/>
              </a:lnSpc>
              <a:spcBef>
                <a:spcPts val="0"/>
              </a:spcBef>
              <a:spcAft>
                <a:spcPts val="0"/>
              </a:spcAft>
              <a:buSzPts val="1200"/>
              <a:buChar char="●"/>
              <a:defRPr sz="1200"/>
            </a:lvl2pPr>
            <a:lvl3pPr indent="-304800" lvl="2" marL="1371600" algn="ctr">
              <a:lnSpc>
                <a:spcPct val="150000"/>
              </a:lnSpc>
              <a:spcBef>
                <a:spcPts val="0"/>
              </a:spcBef>
              <a:spcAft>
                <a:spcPts val="0"/>
              </a:spcAft>
              <a:buSzPts val="1200"/>
              <a:buChar char="■"/>
              <a:defRPr sz="1200"/>
            </a:lvl3pPr>
            <a:lvl4pPr indent="-304800" lvl="3" marL="1828800" algn="ctr">
              <a:lnSpc>
                <a:spcPct val="150000"/>
              </a:lnSpc>
              <a:spcBef>
                <a:spcPts val="0"/>
              </a:spcBef>
              <a:spcAft>
                <a:spcPts val="0"/>
              </a:spcAft>
              <a:buSzPts val="1200"/>
              <a:buChar char="●"/>
              <a:defRPr sz="1200"/>
            </a:lvl4pPr>
            <a:lvl5pPr indent="-304800" lvl="4" marL="2286000" algn="ctr">
              <a:lnSpc>
                <a:spcPct val="150000"/>
              </a:lnSpc>
              <a:spcBef>
                <a:spcPts val="0"/>
              </a:spcBef>
              <a:spcAft>
                <a:spcPts val="0"/>
              </a:spcAft>
              <a:buSzPts val="1200"/>
              <a:buChar char="■"/>
              <a:defRPr sz="1200"/>
            </a:lvl5pPr>
            <a:lvl6pPr indent="-304800" lvl="5" marL="2743200" algn="ctr">
              <a:lnSpc>
                <a:spcPct val="150000"/>
              </a:lnSpc>
              <a:spcBef>
                <a:spcPts val="0"/>
              </a:spcBef>
              <a:spcAft>
                <a:spcPts val="0"/>
              </a:spcAft>
              <a:buSzPts val="1200"/>
              <a:buChar char="●"/>
              <a:defRPr sz="1200"/>
            </a:lvl6pPr>
            <a:lvl7pPr indent="-304800" lvl="6" marL="3200400" algn="ctr">
              <a:lnSpc>
                <a:spcPct val="150000"/>
              </a:lnSpc>
              <a:spcBef>
                <a:spcPts val="0"/>
              </a:spcBef>
              <a:spcAft>
                <a:spcPts val="0"/>
              </a:spcAft>
              <a:buSzPts val="1200"/>
              <a:buChar char="■"/>
              <a:defRPr sz="1200"/>
            </a:lvl7pPr>
            <a:lvl8pPr indent="-304800" lvl="7" marL="3657600" algn="ctr">
              <a:lnSpc>
                <a:spcPct val="150000"/>
              </a:lnSpc>
              <a:spcBef>
                <a:spcPts val="0"/>
              </a:spcBef>
              <a:spcAft>
                <a:spcPts val="0"/>
              </a:spcAft>
              <a:buSzPts val="1200"/>
              <a:buChar char="●"/>
              <a:defRPr sz="1200"/>
            </a:lvl8pPr>
            <a:lvl9pPr indent="-304800" lvl="8" marL="4114800" algn="ctr">
              <a:lnSpc>
                <a:spcPct val="150000"/>
              </a:lnSpc>
              <a:spcBef>
                <a:spcPts val="0"/>
              </a:spcBef>
              <a:spcAft>
                <a:spcPts val="0"/>
              </a:spcAft>
              <a:buSzPts val="1200"/>
              <a:buChar char="■"/>
              <a:defRPr sz="1200"/>
            </a:lvl9pPr>
          </a:lstStyle>
          <a:p/>
        </p:txBody>
      </p:sp>
      <p:sp>
        <p:nvSpPr>
          <p:cNvPr id="360" name="Google Shape;360;p64"/>
          <p:cNvSpPr txBox="1"/>
          <p:nvPr>
            <p:ph idx="5" type="subTitle"/>
          </p:nvPr>
        </p:nvSpPr>
        <p:spPr>
          <a:xfrm>
            <a:off x="4957125" y="3324225"/>
            <a:ext cx="2399700" cy="419100"/>
          </a:xfrm>
          <a:prstGeom prst="rect">
            <a:avLst/>
          </a:prstGeom>
          <a:noFill/>
          <a:ln>
            <a:noFill/>
          </a:ln>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lnSpc>
                <a:spcPct val="150000"/>
              </a:lnSpc>
              <a:spcBef>
                <a:spcPts val="0"/>
              </a:spcBef>
              <a:spcAft>
                <a:spcPts val="0"/>
              </a:spcAft>
              <a:buSzPts val="1400"/>
              <a:buNone/>
              <a:defRPr/>
            </a:lvl2pPr>
            <a:lvl3pPr lvl="2" algn="ctr">
              <a:lnSpc>
                <a:spcPct val="150000"/>
              </a:lnSpc>
              <a:spcBef>
                <a:spcPts val="0"/>
              </a:spcBef>
              <a:spcAft>
                <a:spcPts val="0"/>
              </a:spcAft>
              <a:buSzPts val="1400"/>
              <a:buNone/>
              <a:defRPr/>
            </a:lvl3pPr>
            <a:lvl4pPr lvl="3" algn="ctr">
              <a:lnSpc>
                <a:spcPct val="150000"/>
              </a:lnSpc>
              <a:spcBef>
                <a:spcPts val="0"/>
              </a:spcBef>
              <a:spcAft>
                <a:spcPts val="0"/>
              </a:spcAft>
              <a:buSzPts val="1400"/>
              <a:buNone/>
              <a:defRPr/>
            </a:lvl4pPr>
            <a:lvl5pPr lvl="4" algn="ctr">
              <a:lnSpc>
                <a:spcPct val="150000"/>
              </a:lnSpc>
              <a:spcBef>
                <a:spcPts val="0"/>
              </a:spcBef>
              <a:spcAft>
                <a:spcPts val="0"/>
              </a:spcAft>
              <a:buSzPts val="1400"/>
              <a:buNone/>
              <a:defRPr/>
            </a:lvl5pPr>
            <a:lvl6pPr lvl="5" algn="ctr">
              <a:lnSpc>
                <a:spcPct val="150000"/>
              </a:lnSpc>
              <a:spcBef>
                <a:spcPts val="0"/>
              </a:spcBef>
              <a:spcAft>
                <a:spcPts val="0"/>
              </a:spcAft>
              <a:buSzPts val="1400"/>
              <a:buNone/>
              <a:defRPr/>
            </a:lvl6pPr>
            <a:lvl7pPr lvl="6" algn="ctr">
              <a:lnSpc>
                <a:spcPct val="150000"/>
              </a:lnSpc>
              <a:spcBef>
                <a:spcPts val="0"/>
              </a:spcBef>
              <a:spcAft>
                <a:spcPts val="0"/>
              </a:spcAft>
              <a:buSzPts val="1400"/>
              <a:buNone/>
              <a:defRPr/>
            </a:lvl7pPr>
            <a:lvl8pPr lvl="7" algn="ctr">
              <a:lnSpc>
                <a:spcPct val="150000"/>
              </a:lnSpc>
              <a:spcBef>
                <a:spcPts val="0"/>
              </a:spcBef>
              <a:spcAft>
                <a:spcPts val="0"/>
              </a:spcAft>
              <a:buSzPts val="1400"/>
              <a:buNone/>
              <a:defRPr/>
            </a:lvl8pPr>
            <a:lvl9pPr lvl="8" algn="ctr">
              <a:lnSpc>
                <a:spcPct val="150000"/>
              </a:lnSpc>
              <a:spcBef>
                <a:spcPts val="0"/>
              </a:spcBef>
              <a:spcAft>
                <a:spcPts val="0"/>
              </a:spcAft>
              <a:buSzPts val="1400"/>
              <a:buNone/>
              <a:defRPr/>
            </a:lvl9pPr>
          </a:lstStyle>
          <a:p/>
        </p:txBody>
      </p:sp>
      <p:sp>
        <p:nvSpPr>
          <p:cNvPr id="361" name="Google Shape;361;p64"/>
          <p:cNvSpPr/>
          <p:nvPr>
            <p:ph idx="6" type="pic"/>
          </p:nvPr>
        </p:nvSpPr>
        <p:spPr>
          <a:xfrm>
            <a:off x="4957125" y="885000"/>
            <a:ext cx="2401200" cy="2401200"/>
          </a:xfrm>
          <a:prstGeom prst="roundRect">
            <a:avLst>
              <a:gd fmla="val 3208" name="adj"/>
            </a:avLst>
          </a:prstGeom>
          <a:noFill/>
          <a:ln>
            <a:noFill/>
          </a:ln>
        </p:spPr>
      </p:sp>
      <p:pic>
        <p:nvPicPr>
          <p:cNvPr id="362" name="Google Shape;362;p64"/>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Facts">
  <p:cSld name="TITLE_AND_TWO_COLUMNS_1_1">
    <p:bg>
      <p:bgPr>
        <a:solidFill>
          <a:schemeClr val="lt1"/>
        </a:solidFill>
      </p:bgPr>
    </p:bg>
    <p:spTree>
      <p:nvGrpSpPr>
        <p:cNvPr id="363" name="Shape 363"/>
        <p:cNvGrpSpPr/>
        <p:nvPr/>
      </p:nvGrpSpPr>
      <p:grpSpPr>
        <a:xfrm>
          <a:off x="0" y="0"/>
          <a:ext cx="0" cy="0"/>
          <a:chOff x="0" y="0"/>
          <a:chExt cx="0" cy="0"/>
        </a:xfrm>
      </p:grpSpPr>
      <p:sp>
        <p:nvSpPr>
          <p:cNvPr id="364" name="Google Shape;364;p65"/>
          <p:cNvSpPr/>
          <p:nvPr/>
        </p:nvSpPr>
        <p:spPr>
          <a:xfrm>
            <a:off x="5025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365" name="Google Shape;365;p65"/>
          <p:cNvSpPr txBox="1"/>
          <p:nvPr>
            <p:ph idx="1" type="subTitle"/>
          </p:nvPr>
        </p:nvSpPr>
        <p:spPr>
          <a:xfrm>
            <a:off x="6902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366" name="Google Shape;366;p65"/>
          <p:cNvSpPr txBox="1"/>
          <p:nvPr>
            <p:ph idx="2" type="subTitle"/>
          </p:nvPr>
        </p:nvSpPr>
        <p:spPr>
          <a:xfrm>
            <a:off x="6902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367" name="Google Shape;367;p65"/>
          <p:cNvSpPr/>
          <p:nvPr/>
        </p:nvSpPr>
        <p:spPr>
          <a:xfrm>
            <a:off x="33714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368" name="Google Shape;368;p65"/>
          <p:cNvSpPr txBox="1"/>
          <p:nvPr>
            <p:ph idx="3" type="subTitle"/>
          </p:nvPr>
        </p:nvSpPr>
        <p:spPr>
          <a:xfrm>
            <a:off x="35591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369" name="Google Shape;369;p65"/>
          <p:cNvSpPr txBox="1"/>
          <p:nvPr>
            <p:ph idx="4" type="subTitle"/>
          </p:nvPr>
        </p:nvSpPr>
        <p:spPr>
          <a:xfrm>
            <a:off x="3559175" y="2274275"/>
            <a:ext cx="20385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sp>
        <p:nvSpPr>
          <p:cNvPr id="370" name="Google Shape;370;p65"/>
          <p:cNvSpPr/>
          <p:nvPr/>
        </p:nvSpPr>
        <p:spPr>
          <a:xfrm>
            <a:off x="6240300" y="1142550"/>
            <a:ext cx="2401200" cy="2401200"/>
          </a:xfrm>
          <a:prstGeom prst="roundRect">
            <a:avLst>
              <a:gd fmla="val 3663" name="adj"/>
            </a:avLst>
          </a:prstGeom>
          <a:solidFill>
            <a:schemeClr val="accen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371" name="Google Shape;371;p65"/>
          <p:cNvSpPr txBox="1"/>
          <p:nvPr>
            <p:ph idx="5" type="subTitle"/>
          </p:nvPr>
        </p:nvSpPr>
        <p:spPr>
          <a:xfrm>
            <a:off x="64280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372" name="Google Shape;372;p65"/>
          <p:cNvSpPr txBox="1"/>
          <p:nvPr>
            <p:ph idx="6" type="subTitle"/>
          </p:nvPr>
        </p:nvSpPr>
        <p:spPr>
          <a:xfrm>
            <a:off x="64280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373" name="Google Shape;373;p65"/>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Facts">
  <p:cSld name="TITLE_AND_TWO_COLUMNS_1_1_1">
    <p:bg>
      <p:bgPr>
        <a:solidFill>
          <a:schemeClr val="lt1"/>
        </a:solidFill>
      </p:bgPr>
    </p:bg>
    <p:spTree>
      <p:nvGrpSpPr>
        <p:cNvPr id="374" name="Shape 374"/>
        <p:cNvGrpSpPr/>
        <p:nvPr/>
      </p:nvGrpSpPr>
      <p:grpSpPr>
        <a:xfrm>
          <a:off x="0" y="0"/>
          <a:ext cx="0" cy="0"/>
          <a:chOff x="0" y="0"/>
          <a:chExt cx="0" cy="0"/>
        </a:xfrm>
      </p:grpSpPr>
      <p:sp>
        <p:nvSpPr>
          <p:cNvPr id="375" name="Google Shape;375;p66"/>
          <p:cNvSpPr/>
          <p:nvPr/>
        </p:nvSpPr>
        <p:spPr>
          <a:xfrm>
            <a:off x="17856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dk1"/>
              </a:solidFill>
              <a:latin typeface="Roboto"/>
              <a:ea typeface="Roboto"/>
              <a:cs typeface="Roboto"/>
              <a:sym typeface="Roboto"/>
            </a:endParaRPr>
          </a:p>
        </p:txBody>
      </p:sp>
      <p:sp>
        <p:nvSpPr>
          <p:cNvPr id="376" name="Google Shape;376;p66"/>
          <p:cNvSpPr txBox="1"/>
          <p:nvPr>
            <p:ph idx="1" type="subTitle"/>
          </p:nvPr>
        </p:nvSpPr>
        <p:spPr>
          <a:xfrm>
            <a:off x="19733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377" name="Google Shape;377;p66"/>
          <p:cNvSpPr txBox="1"/>
          <p:nvPr>
            <p:ph idx="2" type="subTitle"/>
          </p:nvPr>
        </p:nvSpPr>
        <p:spPr>
          <a:xfrm>
            <a:off x="1973375" y="2274275"/>
            <a:ext cx="20256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378" name="Google Shape;378;p66"/>
          <p:cNvSpPr/>
          <p:nvPr/>
        </p:nvSpPr>
        <p:spPr>
          <a:xfrm>
            <a:off x="49572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t/>
            </a:r>
            <a:endParaRPr b="0" i="0" sz="1600" u="none" cap="none" strike="noStrike">
              <a:solidFill>
                <a:schemeClr val="accent1"/>
              </a:solidFill>
              <a:latin typeface="Roboto"/>
              <a:ea typeface="Roboto"/>
              <a:cs typeface="Roboto"/>
              <a:sym typeface="Roboto"/>
            </a:endParaRPr>
          </a:p>
        </p:txBody>
      </p:sp>
      <p:sp>
        <p:nvSpPr>
          <p:cNvPr id="379" name="Google Shape;379;p66"/>
          <p:cNvSpPr txBox="1"/>
          <p:nvPr>
            <p:ph idx="3" type="subTitle"/>
          </p:nvPr>
        </p:nvSpPr>
        <p:spPr>
          <a:xfrm>
            <a:off x="5144975" y="1851850"/>
            <a:ext cx="2025600" cy="594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380" name="Google Shape;380;p66"/>
          <p:cNvSpPr txBox="1"/>
          <p:nvPr>
            <p:ph idx="4" type="subTitle"/>
          </p:nvPr>
        </p:nvSpPr>
        <p:spPr>
          <a:xfrm>
            <a:off x="5144975" y="2274275"/>
            <a:ext cx="2038500" cy="5943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381" name="Google Shape;381;p66"/>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ordered">
  <p:cSld name="TITLE_AND_TWO_COLUMNS_1_1_1_2">
    <p:bg>
      <p:bgPr>
        <a:solidFill>
          <a:schemeClr val="lt1"/>
        </a:solidFill>
      </p:bgPr>
    </p:bg>
    <p:spTree>
      <p:nvGrpSpPr>
        <p:cNvPr id="382" name="Shape 382"/>
        <p:cNvGrpSpPr/>
        <p:nvPr/>
      </p:nvGrpSpPr>
      <p:grpSpPr>
        <a:xfrm>
          <a:off x="0" y="0"/>
          <a:ext cx="0" cy="0"/>
          <a:chOff x="0" y="0"/>
          <a:chExt cx="0" cy="0"/>
        </a:xfrm>
      </p:grpSpPr>
      <p:sp>
        <p:nvSpPr>
          <p:cNvPr id="383" name="Google Shape;383;p67"/>
          <p:cNvSpPr txBox="1"/>
          <p:nvPr>
            <p:ph idx="1" type="subTitle"/>
          </p:nvPr>
        </p:nvSpPr>
        <p:spPr>
          <a:xfrm>
            <a:off x="3559200"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84" name="Google Shape;384;p67"/>
          <p:cNvSpPr txBox="1"/>
          <p:nvPr>
            <p:ph idx="2" type="subTitle"/>
          </p:nvPr>
        </p:nvSpPr>
        <p:spPr>
          <a:xfrm>
            <a:off x="3559200"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85" name="Google Shape;385;p67"/>
          <p:cNvSpPr txBox="1"/>
          <p:nvPr>
            <p:ph idx="3" type="subTitle"/>
          </p:nvPr>
        </p:nvSpPr>
        <p:spPr>
          <a:xfrm>
            <a:off x="3559200"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86" name="Google Shape;386;p67"/>
          <p:cNvSpPr txBox="1"/>
          <p:nvPr>
            <p:ph idx="4" type="subTitle"/>
          </p:nvPr>
        </p:nvSpPr>
        <p:spPr>
          <a:xfrm>
            <a:off x="133987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87" name="Google Shape;387;p67"/>
          <p:cNvSpPr txBox="1"/>
          <p:nvPr>
            <p:ph idx="5" type="subTitle"/>
          </p:nvPr>
        </p:nvSpPr>
        <p:spPr>
          <a:xfrm>
            <a:off x="133987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88" name="Google Shape;388;p67"/>
          <p:cNvSpPr txBox="1"/>
          <p:nvPr>
            <p:ph idx="6" type="subTitle"/>
          </p:nvPr>
        </p:nvSpPr>
        <p:spPr>
          <a:xfrm>
            <a:off x="133987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89" name="Google Shape;389;p67"/>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90" name="Google Shape;390;p67"/>
          <p:cNvSpPr txBox="1"/>
          <p:nvPr>
            <p:ph idx="7" type="subTitle"/>
          </p:nvPr>
        </p:nvSpPr>
        <p:spPr>
          <a:xfrm>
            <a:off x="577852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91" name="Google Shape;391;p67"/>
          <p:cNvSpPr txBox="1"/>
          <p:nvPr>
            <p:ph idx="8" type="subTitle"/>
          </p:nvPr>
        </p:nvSpPr>
        <p:spPr>
          <a:xfrm>
            <a:off x="577852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392" name="Google Shape;392;p67"/>
          <p:cNvSpPr txBox="1"/>
          <p:nvPr>
            <p:ph idx="9" type="subTitle"/>
          </p:nvPr>
        </p:nvSpPr>
        <p:spPr>
          <a:xfrm>
            <a:off x="577852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pic>
        <p:nvPicPr>
          <p:cNvPr id="393" name="Google Shape;393;p67"/>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pact">
  <p:cSld name="TITLE_AND_TWO_COLUMNS_1_1_1_1">
    <p:bg>
      <p:bgPr>
        <a:solidFill>
          <a:schemeClr val="lt1"/>
        </a:solidFill>
      </p:bgPr>
    </p:bg>
    <p:spTree>
      <p:nvGrpSpPr>
        <p:cNvPr id="394" name="Shape 394"/>
        <p:cNvGrpSpPr/>
        <p:nvPr/>
      </p:nvGrpSpPr>
      <p:grpSpPr>
        <a:xfrm>
          <a:off x="0" y="0"/>
          <a:ext cx="0" cy="0"/>
          <a:chOff x="0" y="0"/>
          <a:chExt cx="0" cy="0"/>
        </a:xfrm>
      </p:grpSpPr>
      <p:sp>
        <p:nvSpPr>
          <p:cNvPr id="395" name="Google Shape;395;p68"/>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6" name="Google Shape;396;p68"/>
          <p:cNvSpPr txBox="1"/>
          <p:nvPr>
            <p:ph type="ctrTitle"/>
          </p:nvPr>
        </p:nvSpPr>
        <p:spPr>
          <a:xfrm>
            <a:off x="504000" y="692400"/>
            <a:ext cx="8136000" cy="2564100"/>
          </a:xfrm>
          <a:prstGeom prst="rect">
            <a:avLst/>
          </a:prstGeom>
          <a:noFill/>
          <a:ln>
            <a:noFill/>
          </a:ln>
        </p:spPr>
        <p:txBody>
          <a:bodyPr anchorCtr="0" anchor="b" bIns="91425" lIns="91425" spcFirstLastPara="1" rIns="91425" wrap="square" tIns="91425">
            <a:noAutofit/>
          </a:bodyPr>
          <a:lstStyle>
            <a:lvl1pPr lvl="0" algn="ctr">
              <a:lnSpc>
                <a:spcPct val="80000"/>
              </a:lnSpc>
              <a:spcBef>
                <a:spcPts val="0"/>
              </a:spcBef>
              <a:spcAft>
                <a:spcPts val="0"/>
              </a:spcAft>
              <a:buSzPts val="12800"/>
              <a:buNone/>
              <a:defRPr sz="12800"/>
            </a:lvl1pPr>
            <a:lvl2pPr lvl="1" algn="l">
              <a:lnSpc>
                <a:spcPct val="90000"/>
              </a:lnSpc>
              <a:spcBef>
                <a:spcPts val="0"/>
              </a:spcBef>
              <a:spcAft>
                <a:spcPts val="0"/>
              </a:spcAft>
              <a:buSzPts val="5200"/>
              <a:buNone/>
              <a:defRPr sz="5200">
                <a:highlight>
                  <a:schemeClr val="accent1"/>
                </a:highlight>
              </a:defRPr>
            </a:lvl2pPr>
            <a:lvl3pPr lvl="2" algn="l">
              <a:lnSpc>
                <a:spcPct val="90000"/>
              </a:lnSpc>
              <a:spcBef>
                <a:spcPts val="0"/>
              </a:spcBef>
              <a:spcAft>
                <a:spcPts val="0"/>
              </a:spcAft>
              <a:buSzPts val="5200"/>
              <a:buNone/>
              <a:defRPr sz="5200">
                <a:highlight>
                  <a:schemeClr val="accent1"/>
                </a:highlight>
              </a:defRPr>
            </a:lvl3pPr>
            <a:lvl4pPr lvl="3" algn="l">
              <a:lnSpc>
                <a:spcPct val="90000"/>
              </a:lnSpc>
              <a:spcBef>
                <a:spcPts val="0"/>
              </a:spcBef>
              <a:spcAft>
                <a:spcPts val="0"/>
              </a:spcAft>
              <a:buSzPts val="5200"/>
              <a:buNone/>
              <a:defRPr sz="5200">
                <a:highlight>
                  <a:schemeClr val="accent1"/>
                </a:highlight>
              </a:defRPr>
            </a:lvl4pPr>
            <a:lvl5pPr lvl="4" algn="l">
              <a:lnSpc>
                <a:spcPct val="90000"/>
              </a:lnSpc>
              <a:spcBef>
                <a:spcPts val="0"/>
              </a:spcBef>
              <a:spcAft>
                <a:spcPts val="0"/>
              </a:spcAft>
              <a:buSzPts val="5200"/>
              <a:buNone/>
              <a:defRPr sz="5200">
                <a:highlight>
                  <a:schemeClr val="accent1"/>
                </a:highlight>
              </a:defRPr>
            </a:lvl5pPr>
            <a:lvl6pPr lvl="5" algn="l">
              <a:lnSpc>
                <a:spcPct val="90000"/>
              </a:lnSpc>
              <a:spcBef>
                <a:spcPts val="0"/>
              </a:spcBef>
              <a:spcAft>
                <a:spcPts val="0"/>
              </a:spcAft>
              <a:buSzPts val="5200"/>
              <a:buNone/>
              <a:defRPr sz="5200">
                <a:highlight>
                  <a:schemeClr val="accent1"/>
                </a:highlight>
              </a:defRPr>
            </a:lvl6pPr>
            <a:lvl7pPr lvl="6" algn="l">
              <a:lnSpc>
                <a:spcPct val="90000"/>
              </a:lnSpc>
              <a:spcBef>
                <a:spcPts val="0"/>
              </a:spcBef>
              <a:spcAft>
                <a:spcPts val="0"/>
              </a:spcAft>
              <a:buSzPts val="5200"/>
              <a:buNone/>
              <a:defRPr sz="5200">
                <a:highlight>
                  <a:schemeClr val="accent1"/>
                </a:highlight>
              </a:defRPr>
            </a:lvl7pPr>
            <a:lvl8pPr lvl="7" algn="l">
              <a:lnSpc>
                <a:spcPct val="90000"/>
              </a:lnSpc>
              <a:spcBef>
                <a:spcPts val="0"/>
              </a:spcBef>
              <a:spcAft>
                <a:spcPts val="0"/>
              </a:spcAft>
              <a:buSzPts val="5200"/>
              <a:buNone/>
              <a:defRPr sz="5200">
                <a:highlight>
                  <a:schemeClr val="accent1"/>
                </a:highlight>
              </a:defRPr>
            </a:lvl8pPr>
            <a:lvl9pPr lvl="8" algn="l">
              <a:lnSpc>
                <a:spcPct val="90000"/>
              </a:lnSpc>
              <a:spcBef>
                <a:spcPts val="0"/>
              </a:spcBef>
              <a:spcAft>
                <a:spcPts val="0"/>
              </a:spcAft>
              <a:buSzPts val="5200"/>
              <a:buNone/>
              <a:defRPr sz="5200">
                <a:highlight>
                  <a:schemeClr val="accent1"/>
                </a:highlight>
              </a:defRPr>
            </a:lvl9pPr>
          </a:lstStyle>
          <a:p/>
        </p:txBody>
      </p:sp>
      <p:sp>
        <p:nvSpPr>
          <p:cNvPr id="397" name="Google Shape;397;p68"/>
          <p:cNvSpPr txBox="1"/>
          <p:nvPr>
            <p:ph idx="1" type="body"/>
          </p:nvPr>
        </p:nvSpPr>
        <p:spPr>
          <a:xfrm>
            <a:off x="504000" y="3011375"/>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398" name="Google Shape;398;p68"/>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MAIN_POINT">
    <p:bg>
      <p:bgPr>
        <a:solidFill>
          <a:schemeClr val="dk1"/>
        </a:solidFill>
      </p:bgPr>
    </p:bg>
    <p:spTree>
      <p:nvGrpSpPr>
        <p:cNvPr id="399" name="Shape 399"/>
        <p:cNvGrpSpPr/>
        <p:nvPr/>
      </p:nvGrpSpPr>
      <p:grpSpPr>
        <a:xfrm>
          <a:off x="0" y="0"/>
          <a:ext cx="0" cy="0"/>
          <a:chOff x="0" y="0"/>
          <a:chExt cx="0" cy="0"/>
        </a:xfrm>
      </p:grpSpPr>
      <p:sp>
        <p:nvSpPr>
          <p:cNvPr id="400" name="Google Shape;400;p69"/>
          <p:cNvSpPr txBox="1"/>
          <p:nvPr>
            <p:ph type="title"/>
          </p:nvPr>
        </p:nvSpPr>
        <p:spPr>
          <a:xfrm>
            <a:off x="504000" y="504000"/>
            <a:ext cx="8136000" cy="3492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401" name="Google Shape;401;p69"/>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l">
              <a:lnSpc>
                <a:spcPct val="100000"/>
              </a:lnSpc>
              <a:spcBef>
                <a:spcPts val="0"/>
              </a:spcBef>
              <a:spcAft>
                <a:spcPts val="0"/>
              </a:spcAft>
              <a:buClr>
                <a:schemeClr val="lt1"/>
              </a:buClr>
              <a:buSzPts val="1800"/>
              <a:buChar char="■"/>
              <a:defRPr>
                <a:solidFill>
                  <a:schemeClr val="lt1"/>
                </a:solidFill>
              </a:defRPr>
            </a:lvl1pPr>
            <a:lvl2pPr indent="-317500" lvl="1" marL="914400" algn="l">
              <a:lnSpc>
                <a:spcPct val="100000"/>
              </a:lnSpc>
              <a:spcBef>
                <a:spcPts val="0"/>
              </a:spcBef>
              <a:spcAft>
                <a:spcPts val="0"/>
              </a:spcAft>
              <a:buClr>
                <a:schemeClr val="lt1"/>
              </a:buClr>
              <a:buSzPts val="1400"/>
              <a:buChar char="●"/>
              <a:defRPr>
                <a:solidFill>
                  <a:schemeClr val="lt1"/>
                </a:solidFill>
              </a:defRPr>
            </a:lvl2pPr>
            <a:lvl3pPr indent="-317500" lvl="2" marL="1371600" algn="l">
              <a:lnSpc>
                <a:spcPct val="100000"/>
              </a:lnSpc>
              <a:spcBef>
                <a:spcPts val="0"/>
              </a:spcBef>
              <a:spcAft>
                <a:spcPts val="0"/>
              </a:spcAft>
              <a:buClr>
                <a:schemeClr val="lt1"/>
              </a:buClr>
              <a:buSzPts val="1400"/>
              <a:buChar char="■"/>
              <a:defRPr>
                <a:solidFill>
                  <a:schemeClr val="lt1"/>
                </a:solidFill>
              </a:defRPr>
            </a:lvl3pPr>
            <a:lvl4pPr indent="-317500" lvl="3" marL="1828800" algn="l">
              <a:lnSpc>
                <a:spcPct val="100000"/>
              </a:lnSpc>
              <a:spcBef>
                <a:spcPts val="0"/>
              </a:spcBef>
              <a:spcAft>
                <a:spcPts val="0"/>
              </a:spcAft>
              <a:buClr>
                <a:schemeClr val="lt1"/>
              </a:buClr>
              <a:buSzPts val="1400"/>
              <a:buChar char="●"/>
              <a:defRPr>
                <a:solidFill>
                  <a:schemeClr val="lt1"/>
                </a:solidFill>
              </a:defRPr>
            </a:lvl4pPr>
            <a:lvl5pPr indent="-317500" lvl="4" marL="2286000" algn="l">
              <a:lnSpc>
                <a:spcPct val="100000"/>
              </a:lnSpc>
              <a:spcBef>
                <a:spcPts val="0"/>
              </a:spcBef>
              <a:spcAft>
                <a:spcPts val="0"/>
              </a:spcAft>
              <a:buClr>
                <a:schemeClr val="lt1"/>
              </a:buClr>
              <a:buSzPts val="1400"/>
              <a:buChar char="■"/>
              <a:defRPr>
                <a:solidFill>
                  <a:schemeClr val="lt1"/>
                </a:solidFill>
              </a:defRPr>
            </a:lvl5pPr>
            <a:lvl6pPr indent="-317500" lvl="5" marL="2743200" algn="l">
              <a:lnSpc>
                <a:spcPct val="100000"/>
              </a:lnSpc>
              <a:spcBef>
                <a:spcPts val="0"/>
              </a:spcBef>
              <a:spcAft>
                <a:spcPts val="0"/>
              </a:spcAft>
              <a:buClr>
                <a:schemeClr val="lt1"/>
              </a:buClr>
              <a:buSzPts val="1400"/>
              <a:buChar char="●"/>
              <a:defRPr>
                <a:solidFill>
                  <a:schemeClr val="lt1"/>
                </a:solidFill>
              </a:defRPr>
            </a:lvl6pPr>
            <a:lvl7pPr indent="-317500" lvl="6" marL="3200400" algn="l">
              <a:lnSpc>
                <a:spcPct val="100000"/>
              </a:lnSpc>
              <a:spcBef>
                <a:spcPts val="0"/>
              </a:spcBef>
              <a:spcAft>
                <a:spcPts val="0"/>
              </a:spcAft>
              <a:buClr>
                <a:schemeClr val="lt1"/>
              </a:buClr>
              <a:buSzPts val="1400"/>
              <a:buChar char="■"/>
              <a:defRPr>
                <a:solidFill>
                  <a:schemeClr val="lt1"/>
                </a:solidFill>
              </a:defRPr>
            </a:lvl7pPr>
            <a:lvl8pPr indent="-317500" lvl="7" marL="3657600" algn="l">
              <a:lnSpc>
                <a:spcPct val="100000"/>
              </a:lnSpc>
              <a:spcBef>
                <a:spcPts val="0"/>
              </a:spcBef>
              <a:spcAft>
                <a:spcPts val="0"/>
              </a:spcAft>
              <a:buClr>
                <a:schemeClr val="lt1"/>
              </a:buClr>
              <a:buSzPts val="1400"/>
              <a:buChar char="●"/>
              <a:defRPr>
                <a:solidFill>
                  <a:schemeClr val="lt1"/>
                </a:solidFill>
              </a:defRPr>
            </a:lvl8pPr>
            <a:lvl9pPr indent="-317500" lvl="8" marL="4114800" algn="l">
              <a:lnSpc>
                <a:spcPct val="100000"/>
              </a:lnSpc>
              <a:spcBef>
                <a:spcPts val="0"/>
              </a:spcBef>
              <a:spcAft>
                <a:spcPts val="0"/>
              </a:spcAft>
              <a:buClr>
                <a:schemeClr val="lt1"/>
              </a:buClr>
              <a:buSzPts val="1400"/>
              <a:buChar char="■"/>
              <a:defRPr>
                <a:solidFill>
                  <a:schemeClr val="lt1"/>
                </a:solidFill>
              </a:defRPr>
            </a:lvl9pPr>
          </a:lstStyle>
          <a:p/>
        </p:txBody>
      </p:sp>
      <p:pic>
        <p:nvPicPr>
          <p:cNvPr id="402" name="Google Shape;402;p69"/>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entered) + Meta">
  <p:cSld name="MAIN_POINT_1">
    <p:bg>
      <p:bgPr>
        <a:solidFill>
          <a:schemeClr val="dk1"/>
        </a:solidFill>
      </p:bgPr>
    </p:bg>
    <p:spTree>
      <p:nvGrpSpPr>
        <p:cNvPr id="403" name="Shape 403"/>
        <p:cNvGrpSpPr/>
        <p:nvPr/>
      </p:nvGrpSpPr>
      <p:grpSpPr>
        <a:xfrm>
          <a:off x="0" y="0"/>
          <a:ext cx="0" cy="0"/>
          <a:chOff x="0" y="0"/>
          <a:chExt cx="0" cy="0"/>
        </a:xfrm>
      </p:grpSpPr>
      <p:sp>
        <p:nvSpPr>
          <p:cNvPr id="404" name="Google Shape;404;p70"/>
          <p:cNvSpPr txBox="1"/>
          <p:nvPr>
            <p:ph type="title"/>
          </p:nvPr>
        </p:nvSpPr>
        <p:spPr>
          <a:xfrm>
            <a:off x="504000" y="674250"/>
            <a:ext cx="8136000" cy="34902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4800"/>
              <a:buNone/>
              <a:defRPr sz="4800">
                <a:solidFill>
                  <a:schemeClr val="lt1"/>
                </a:solidFill>
              </a:defRPr>
            </a:lvl2pPr>
            <a:lvl3pPr lvl="2" algn="l">
              <a:lnSpc>
                <a:spcPct val="90000"/>
              </a:lnSpc>
              <a:spcBef>
                <a:spcPts val="0"/>
              </a:spcBef>
              <a:spcAft>
                <a:spcPts val="0"/>
              </a:spcAft>
              <a:buClr>
                <a:schemeClr val="lt1"/>
              </a:buClr>
              <a:buSzPts val="4800"/>
              <a:buNone/>
              <a:defRPr sz="4800">
                <a:solidFill>
                  <a:schemeClr val="lt1"/>
                </a:solidFill>
              </a:defRPr>
            </a:lvl3pPr>
            <a:lvl4pPr lvl="3" algn="l">
              <a:lnSpc>
                <a:spcPct val="90000"/>
              </a:lnSpc>
              <a:spcBef>
                <a:spcPts val="0"/>
              </a:spcBef>
              <a:spcAft>
                <a:spcPts val="0"/>
              </a:spcAft>
              <a:buClr>
                <a:schemeClr val="lt1"/>
              </a:buClr>
              <a:buSzPts val="4800"/>
              <a:buNone/>
              <a:defRPr sz="4800">
                <a:solidFill>
                  <a:schemeClr val="lt1"/>
                </a:solidFill>
              </a:defRPr>
            </a:lvl4pPr>
            <a:lvl5pPr lvl="4" algn="l">
              <a:lnSpc>
                <a:spcPct val="90000"/>
              </a:lnSpc>
              <a:spcBef>
                <a:spcPts val="0"/>
              </a:spcBef>
              <a:spcAft>
                <a:spcPts val="0"/>
              </a:spcAft>
              <a:buClr>
                <a:schemeClr val="lt1"/>
              </a:buClr>
              <a:buSzPts val="4800"/>
              <a:buNone/>
              <a:defRPr sz="4800">
                <a:solidFill>
                  <a:schemeClr val="lt1"/>
                </a:solidFill>
              </a:defRPr>
            </a:lvl5pPr>
            <a:lvl6pPr lvl="5" algn="l">
              <a:lnSpc>
                <a:spcPct val="90000"/>
              </a:lnSpc>
              <a:spcBef>
                <a:spcPts val="0"/>
              </a:spcBef>
              <a:spcAft>
                <a:spcPts val="0"/>
              </a:spcAft>
              <a:buClr>
                <a:schemeClr val="lt1"/>
              </a:buClr>
              <a:buSzPts val="4800"/>
              <a:buNone/>
              <a:defRPr sz="4800">
                <a:solidFill>
                  <a:schemeClr val="lt1"/>
                </a:solidFill>
              </a:defRPr>
            </a:lvl6pPr>
            <a:lvl7pPr lvl="6" algn="l">
              <a:lnSpc>
                <a:spcPct val="90000"/>
              </a:lnSpc>
              <a:spcBef>
                <a:spcPts val="0"/>
              </a:spcBef>
              <a:spcAft>
                <a:spcPts val="0"/>
              </a:spcAft>
              <a:buClr>
                <a:schemeClr val="lt1"/>
              </a:buClr>
              <a:buSzPts val="4800"/>
              <a:buNone/>
              <a:defRPr sz="4800">
                <a:solidFill>
                  <a:schemeClr val="lt1"/>
                </a:solidFill>
              </a:defRPr>
            </a:lvl7pPr>
            <a:lvl8pPr lvl="7" algn="l">
              <a:lnSpc>
                <a:spcPct val="90000"/>
              </a:lnSpc>
              <a:spcBef>
                <a:spcPts val="0"/>
              </a:spcBef>
              <a:spcAft>
                <a:spcPts val="0"/>
              </a:spcAft>
              <a:buClr>
                <a:schemeClr val="lt1"/>
              </a:buClr>
              <a:buSzPts val="4800"/>
              <a:buNone/>
              <a:defRPr sz="4800">
                <a:solidFill>
                  <a:schemeClr val="lt1"/>
                </a:solidFill>
              </a:defRPr>
            </a:lvl8pPr>
            <a:lvl9pPr lvl="8" algn="l">
              <a:lnSpc>
                <a:spcPct val="90000"/>
              </a:lnSpc>
              <a:spcBef>
                <a:spcPts val="0"/>
              </a:spcBef>
              <a:spcAft>
                <a:spcPts val="0"/>
              </a:spcAft>
              <a:buClr>
                <a:schemeClr val="lt1"/>
              </a:buClr>
              <a:buSzPts val="4800"/>
              <a:buNone/>
              <a:defRPr sz="4800">
                <a:solidFill>
                  <a:schemeClr val="lt1"/>
                </a:solidFill>
              </a:defRPr>
            </a:lvl9pPr>
          </a:lstStyle>
          <a:p/>
        </p:txBody>
      </p:sp>
      <p:sp>
        <p:nvSpPr>
          <p:cNvPr id="405" name="Google Shape;405;p70"/>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406" name="Google Shape;406;p70"/>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age Overtake + Title (Centered) + Meta">
  <p:cSld name="MAIN_POINT_1_1">
    <p:bg>
      <p:bgPr>
        <a:solidFill>
          <a:schemeClr val="lt1"/>
        </a:solidFill>
      </p:bgPr>
    </p:bg>
    <p:spTree>
      <p:nvGrpSpPr>
        <p:cNvPr id="407" name="Shape 407"/>
        <p:cNvGrpSpPr/>
        <p:nvPr/>
      </p:nvGrpSpPr>
      <p:grpSpPr>
        <a:xfrm>
          <a:off x="0" y="0"/>
          <a:ext cx="0" cy="0"/>
          <a:chOff x="0" y="0"/>
          <a:chExt cx="0" cy="0"/>
        </a:xfrm>
      </p:grpSpPr>
      <p:sp>
        <p:nvSpPr>
          <p:cNvPr id="408" name="Google Shape;408;p71"/>
          <p:cNvSpPr/>
          <p:nvPr/>
        </p:nvSpPr>
        <p:spPr>
          <a:xfrm>
            <a:off x="0" y="0"/>
            <a:ext cx="9144000" cy="5054400"/>
          </a:xfrm>
          <a:prstGeom prst="rect">
            <a:avLst/>
          </a:prstGeom>
          <a:solidFill>
            <a:srgbClr val="111111">
              <a:alpha val="70196"/>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71"/>
          <p:cNvSpPr txBox="1"/>
          <p:nvPr>
            <p:ph type="title"/>
          </p:nvPr>
        </p:nvSpPr>
        <p:spPr>
          <a:xfrm>
            <a:off x="504000" y="674250"/>
            <a:ext cx="8136000" cy="34902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sp>
        <p:nvSpPr>
          <p:cNvPr id="410" name="Google Shape;410;p71"/>
          <p:cNvSpPr txBox="1"/>
          <p:nvPr>
            <p:ph idx="1" type="body"/>
          </p:nvPr>
        </p:nvSpPr>
        <p:spPr>
          <a:xfrm>
            <a:off x="504000" y="4316850"/>
            <a:ext cx="8136000" cy="605100"/>
          </a:xfrm>
          <a:prstGeom prst="rect">
            <a:avLst/>
          </a:prstGeom>
          <a:noFill/>
          <a:ln>
            <a:noFill/>
          </a:ln>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411" name="Google Shape;411;p71"/>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Wide + Caption">
  <p:cSld name="CAPTION_ONLY">
    <p:bg>
      <p:bgPr>
        <a:solidFill>
          <a:schemeClr val="lt1"/>
        </a:solidFill>
      </p:bgPr>
    </p:bg>
    <p:spTree>
      <p:nvGrpSpPr>
        <p:cNvPr id="412" name="Shape 412"/>
        <p:cNvGrpSpPr/>
        <p:nvPr/>
      </p:nvGrpSpPr>
      <p:grpSpPr>
        <a:xfrm>
          <a:off x="0" y="0"/>
          <a:ext cx="0" cy="0"/>
          <a:chOff x="0" y="0"/>
          <a:chExt cx="0" cy="0"/>
        </a:xfrm>
      </p:grpSpPr>
      <p:sp>
        <p:nvSpPr>
          <p:cNvPr id="413" name="Google Shape;413;p72"/>
          <p:cNvSpPr txBox="1"/>
          <p:nvPr>
            <p:ph idx="1" type="body"/>
          </p:nvPr>
        </p:nvSpPr>
        <p:spPr>
          <a:xfrm>
            <a:off x="542925" y="4230575"/>
            <a:ext cx="8058300" cy="605100"/>
          </a:xfrm>
          <a:prstGeom prst="rect">
            <a:avLst/>
          </a:prstGeom>
          <a:noFill/>
          <a:ln>
            <a:noFill/>
          </a:ln>
        </p:spPr>
        <p:txBody>
          <a:bodyPr anchorCtr="0" anchor="ctr" bIns="91425" lIns="91425" spcFirstLastPara="1" rIns="91425" wrap="square" tIns="91425">
            <a:spAutoFit/>
          </a:bodyPr>
          <a:lstStyle>
            <a:lvl1pPr indent="-228600" lvl="0" marL="457200" algn="l">
              <a:lnSpc>
                <a:spcPct val="100000"/>
              </a:lnSpc>
              <a:spcBef>
                <a:spcPts val="0"/>
              </a:spcBef>
              <a:spcAft>
                <a:spcPts val="0"/>
              </a:spcAft>
              <a:buSzPts val="1800"/>
              <a:buNone/>
              <a:defRPr/>
            </a:lvl1pPr>
          </a:lstStyle>
          <a:p/>
        </p:txBody>
      </p:sp>
      <p:sp>
        <p:nvSpPr>
          <p:cNvPr id="414" name="Google Shape;414;p72"/>
          <p:cNvSpPr/>
          <p:nvPr>
            <p:ph idx="2" type="pic"/>
          </p:nvPr>
        </p:nvSpPr>
        <p:spPr>
          <a:xfrm>
            <a:off x="619125" y="504825"/>
            <a:ext cx="7904400" cy="3725700"/>
          </a:xfrm>
          <a:prstGeom prst="roundRect">
            <a:avLst>
              <a:gd fmla="val 2395" name="adj"/>
            </a:avLst>
          </a:prstGeom>
          <a:noFill/>
          <a:ln>
            <a:noFill/>
          </a:ln>
          <a:effectLst>
            <a:outerShdw blurRad="228600" rotWithShape="0" algn="bl" dir="5400000" dist="19050">
              <a:srgbClr val="000000">
                <a:alpha val="14118"/>
              </a:srgbClr>
            </a:outerShdw>
          </a:effectLst>
        </p:spPr>
      </p:sp>
      <p:pic>
        <p:nvPicPr>
          <p:cNvPr id="415" name="Google Shape;415;p72"/>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APTION_ONLY_1">
    <p:bg>
      <p:bgPr>
        <a:solidFill>
          <a:schemeClr val="lt1"/>
        </a:solidFill>
      </p:bgPr>
    </p:bg>
    <p:spTree>
      <p:nvGrpSpPr>
        <p:cNvPr id="416" name="Shape 416"/>
        <p:cNvGrpSpPr/>
        <p:nvPr/>
      </p:nvGrpSpPr>
      <p:grpSpPr>
        <a:xfrm>
          <a:off x="0" y="0"/>
          <a:ext cx="0" cy="0"/>
          <a:chOff x="0" y="0"/>
          <a:chExt cx="0" cy="0"/>
        </a:xfrm>
      </p:grpSpPr>
      <p:pic>
        <p:nvPicPr>
          <p:cNvPr id="417" name="Google Shape;417;p73"/>
          <p:cNvPicPr preferRelativeResize="0"/>
          <p:nvPr/>
        </p:nvPicPr>
        <p:blipFill rotWithShape="1">
          <a:blip r:embed="rId2">
            <a:alphaModFix/>
          </a:blip>
          <a:srcRect b="0" l="0" r="0" t="0"/>
          <a:stretch/>
        </p:blipFill>
        <p:spPr>
          <a:xfrm>
            <a:off x="8601900" y="125800"/>
            <a:ext cx="395625" cy="416300"/>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p:cSld name="Divider">
    <p:bg>
      <p:bgPr>
        <a:solidFill>
          <a:schemeClr val="dk2"/>
        </a:solidFill>
      </p:bgPr>
    </p:bg>
    <p:spTree>
      <p:nvGrpSpPr>
        <p:cNvPr id="418" name="Shape 418"/>
        <p:cNvGrpSpPr/>
        <p:nvPr/>
      </p:nvGrpSpPr>
      <p:grpSpPr>
        <a:xfrm>
          <a:off x="0" y="0"/>
          <a:ext cx="0" cy="0"/>
          <a:chOff x="0" y="0"/>
          <a:chExt cx="0" cy="0"/>
        </a:xfrm>
      </p:grpSpPr>
      <p:sp>
        <p:nvSpPr>
          <p:cNvPr id="419" name="Google Shape;419;p74"/>
          <p:cNvSpPr txBox="1"/>
          <p:nvPr>
            <p:ph type="title"/>
          </p:nvPr>
        </p:nvSpPr>
        <p:spPr>
          <a:xfrm>
            <a:off x="296465" y="2190057"/>
            <a:ext cx="8549700" cy="763500"/>
          </a:xfrm>
          <a:prstGeom prst="rect">
            <a:avLst/>
          </a:prstGeom>
          <a:noFill/>
          <a:ln>
            <a:noFill/>
          </a:ln>
        </p:spPr>
        <p:txBody>
          <a:bodyPr anchorCtr="0" anchor="ctr" bIns="0" lIns="0" spcFirstLastPara="1" rIns="0" wrap="square" tIns="0">
            <a:noAutofit/>
          </a:bodyPr>
          <a:lstStyle>
            <a:lvl1pPr lvl="0" algn="l">
              <a:lnSpc>
                <a:spcPct val="100000"/>
              </a:lnSpc>
              <a:spcBef>
                <a:spcPts val="0"/>
              </a:spcBef>
              <a:spcAft>
                <a:spcPts val="0"/>
              </a:spcAft>
              <a:buSzPts val="3200"/>
              <a:buNone/>
              <a:defRPr sz="3600">
                <a:solidFill>
                  <a:schemeClr val="lt1"/>
                </a:solidFill>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bg>
      <p:bgPr>
        <a:blipFill>
          <a:blip r:embed="rId2">
            <a:alphaModFix/>
          </a:blip>
          <a:stretch>
            <a:fillRect/>
          </a:stretch>
        </a:blipFill>
      </p:bgPr>
    </p:bg>
    <p:spTree>
      <p:nvGrpSpPr>
        <p:cNvPr id="420" name="Shape 420"/>
        <p:cNvGrpSpPr/>
        <p:nvPr/>
      </p:nvGrpSpPr>
      <p:grpSpPr>
        <a:xfrm>
          <a:off x="0" y="0"/>
          <a:ext cx="0" cy="0"/>
          <a:chOff x="0" y="0"/>
          <a:chExt cx="0" cy="0"/>
        </a:xfrm>
      </p:grpSpPr>
      <p:sp>
        <p:nvSpPr>
          <p:cNvPr id="421" name="Google Shape;421;p7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spAutoFit/>
          </a:bodyPr>
          <a:lstStyle>
            <a:lvl1pPr lvl="0" algn="ctr">
              <a:lnSpc>
                <a:spcPct val="100000"/>
              </a:lnSpc>
              <a:spcBef>
                <a:spcPts val="0"/>
              </a:spcBef>
              <a:spcAft>
                <a:spcPts val="0"/>
              </a:spcAft>
              <a:buClr>
                <a:srgbClr val="FAB900"/>
              </a:buClr>
              <a:buSzPts val="3600"/>
              <a:buNone/>
              <a:defRPr sz="3600">
                <a:solidFill>
                  <a:srgbClr val="FAB900"/>
                </a:solidFill>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422" name="Google Shape;422;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423" name="Google Shape;423;p75"/>
          <p:cNvPicPr preferRelativeResize="0"/>
          <p:nvPr/>
        </p:nvPicPr>
        <p:blipFill rotWithShape="1">
          <a:blip r:embed="rId3">
            <a:alphaModFix/>
          </a:blip>
          <a:srcRect b="0" l="0" r="0" t="0"/>
          <a:stretch/>
        </p:blipFill>
        <p:spPr>
          <a:xfrm>
            <a:off x="8472439" y="221789"/>
            <a:ext cx="372648" cy="393600"/>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AND_BODY_3">
  <p:cSld name="TITLE_AND_BODY_3">
    <p:spTree>
      <p:nvGrpSpPr>
        <p:cNvPr id="424" name="Shape 424"/>
        <p:cNvGrpSpPr/>
        <p:nvPr/>
      </p:nvGrpSpPr>
      <p:grpSpPr>
        <a:xfrm>
          <a:off x="0" y="0"/>
          <a:ext cx="0" cy="0"/>
          <a:chOff x="0" y="0"/>
          <a:chExt cx="0" cy="0"/>
        </a:xfrm>
      </p:grpSpPr>
      <p:sp>
        <p:nvSpPr>
          <p:cNvPr id="425" name="Google Shape;425;p76"/>
          <p:cNvSpPr txBox="1"/>
          <p:nvPr>
            <p:ph type="title"/>
          </p:nvPr>
        </p:nvSpPr>
        <p:spPr>
          <a:xfrm>
            <a:off x="311700" y="714600"/>
            <a:ext cx="85206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000"/>
              <a:buFont typeface="Roboto"/>
              <a:buNone/>
              <a:defRPr b="1" sz="3000">
                <a:latin typeface="Roboto"/>
                <a:ea typeface="Roboto"/>
                <a:cs typeface="Roboto"/>
                <a:sym typeface="Roboto"/>
              </a:defRPr>
            </a:lvl1pPr>
            <a:lvl2pPr lvl="1" algn="l">
              <a:lnSpc>
                <a:spcPct val="100000"/>
              </a:lnSpc>
              <a:spcBef>
                <a:spcPts val="0"/>
              </a:spcBef>
              <a:spcAft>
                <a:spcPts val="0"/>
              </a:spcAft>
              <a:buSzPts val="3200"/>
              <a:buFont typeface="Roboto"/>
              <a:buNone/>
              <a:defRPr>
                <a:latin typeface="Roboto"/>
                <a:ea typeface="Roboto"/>
                <a:cs typeface="Roboto"/>
                <a:sym typeface="Roboto"/>
              </a:defRPr>
            </a:lvl2pPr>
            <a:lvl3pPr lvl="2" algn="l">
              <a:lnSpc>
                <a:spcPct val="100000"/>
              </a:lnSpc>
              <a:spcBef>
                <a:spcPts val="0"/>
              </a:spcBef>
              <a:spcAft>
                <a:spcPts val="0"/>
              </a:spcAft>
              <a:buSzPts val="3200"/>
              <a:buFont typeface="Roboto"/>
              <a:buNone/>
              <a:defRPr>
                <a:latin typeface="Roboto"/>
                <a:ea typeface="Roboto"/>
                <a:cs typeface="Roboto"/>
                <a:sym typeface="Roboto"/>
              </a:defRPr>
            </a:lvl3pPr>
            <a:lvl4pPr lvl="3" algn="l">
              <a:lnSpc>
                <a:spcPct val="100000"/>
              </a:lnSpc>
              <a:spcBef>
                <a:spcPts val="0"/>
              </a:spcBef>
              <a:spcAft>
                <a:spcPts val="0"/>
              </a:spcAft>
              <a:buSzPts val="3200"/>
              <a:buFont typeface="Roboto"/>
              <a:buNone/>
              <a:defRPr>
                <a:latin typeface="Roboto"/>
                <a:ea typeface="Roboto"/>
                <a:cs typeface="Roboto"/>
                <a:sym typeface="Roboto"/>
              </a:defRPr>
            </a:lvl4pPr>
            <a:lvl5pPr lvl="4" algn="l">
              <a:lnSpc>
                <a:spcPct val="100000"/>
              </a:lnSpc>
              <a:spcBef>
                <a:spcPts val="0"/>
              </a:spcBef>
              <a:spcAft>
                <a:spcPts val="0"/>
              </a:spcAft>
              <a:buSzPts val="3200"/>
              <a:buFont typeface="Roboto"/>
              <a:buNone/>
              <a:defRPr>
                <a:latin typeface="Roboto"/>
                <a:ea typeface="Roboto"/>
                <a:cs typeface="Roboto"/>
                <a:sym typeface="Roboto"/>
              </a:defRPr>
            </a:lvl5pPr>
            <a:lvl6pPr lvl="5" algn="l">
              <a:lnSpc>
                <a:spcPct val="100000"/>
              </a:lnSpc>
              <a:spcBef>
                <a:spcPts val="0"/>
              </a:spcBef>
              <a:spcAft>
                <a:spcPts val="0"/>
              </a:spcAft>
              <a:buSzPts val="3200"/>
              <a:buFont typeface="Roboto"/>
              <a:buNone/>
              <a:defRPr>
                <a:latin typeface="Roboto"/>
                <a:ea typeface="Roboto"/>
                <a:cs typeface="Roboto"/>
                <a:sym typeface="Roboto"/>
              </a:defRPr>
            </a:lvl6pPr>
            <a:lvl7pPr lvl="6" algn="l">
              <a:lnSpc>
                <a:spcPct val="100000"/>
              </a:lnSpc>
              <a:spcBef>
                <a:spcPts val="0"/>
              </a:spcBef>
              <a:spcAft>
                <a:spcPts val="0"/>
              </a:spcAft>
              <a:buSzPts val="3200"/>
              <a:buFont typeface="Roboto"/>
              <a:buNone/>
              <a:defRPr>
                <a:latin typeface="Roboto"/>
                <a:ea typeface="Roboto"/>
                <a:cs typeface="Roboto"/>
                <a:sym typeface="Roboto"/>
              </a:defRPr>
            </a:lvl7pPr>
            <a:lvl8pPr lvl="7" algn="l">
              <a:lnSpc>
                <a:spcPct val="100000"/>
              </a:lnSpc>
              <a:spcBef>
                <a:spcPts val="0"/>
              </a:spcBef>
              <a:spcAft>
                <a:spcPts val="0"/>
              </a:spcAft>
              <a:buSzPts val="3200"/>
              <a:buFont typeface="Roboto"/>
              <a:buNone/>
              <a:defRPr>
                <a:latin typeface="Roboto"/>
                <a:ea typeface="Roboto"/>
                <a:cs typeface="Roboto"/>
                <a:sym typeface="Roboto"/>
              </a:defRPr>
            </a:lvl8pPr>
            <a:lvl9pPr lvl="8" algn="l">
              <a:lnSpc>
                <a:spcPct val="100000"/>
              </a:lnSpc>
              <a:spcBef>
                <a:spcPts val="0"/>
              </a:spcBef>
              <a:spcAft>
                <a:spcPts val="0"/>
              </a:spcAft>
              <a:buSzPts val="3200"/>
              <a:buFont typeface="Roboto"/>
              <a:buNone/>
              <a:defRPr>
                <a:latin typeface="Roboto"/>
                <a:ea typeface="Roboto"/>
                <a:cs typeface="Roboto"/>
                <a:sym typeface="Roboto"/>
              </a:defRPr>
            </a:lvl9pPr>
          </a:lstStyle>
          <a:p/>
        </p:txBody>
      </p:sp>
      <p:sp>
        <p:nvSpPr>
          <p:cNvPr id="426" name="Google Shape;426;p76"/>
          <p:cNvSpPr txBox="1"/>
          <p:nvPr>
            <p:ph idx="1" type="body"/>
          </p:nvPr>
        </p:nvSpPr>
        <p:spPr>
          <a:xfrm>
            <a:off x="311700" y="1381075"/>
            <a:ext cx="8520600" cy="3416400"/>
          </a:xfrm>
          <a:prstGeom prst="rect">
            <a:avLst/>
          </a:prstGeom>
          <a:noFill/>
          <a:ln>
            <a:noFill/>
          </a:ln>
        </p:spPr>
        <p:txBody>
          <a:bodyPr anchorCtr="0" anchor="t" bIns="91425" lIns="91425" spcFirstLastPara="1" rIns="91425" wrap="square" tIns="91425">
            <a:spAutoFit/>
          </a:bodyPr>
          <a:lstStyle>
            <a:lvl1pPr indent="-342900" lvl="0" marL="457200" algn="l">
              <a:lnSpc>
                <a:spcPct val="150000"/>
              </a:lnSpc>
              <a:spcBef>
                <a:spcPts val="0"/>
              </a:spcBef>
              <a:spcAft>
                <a:spcPts val="0"/>
              </a:spcAft>
              <a:buSzPts val="1800"/>
              <a:buFont typeface="Roboto"/>
              <a:buChar char="■"/>
              <a:defRPr>
                <a:latin typeface="Roboto"/>
                <a:ea typeface="Roboto"/>
                <a:cs typeface="Roboto"/>
                <a:sym typeface="Roboto"/>
              </a:defRPr>
            </a:lvl1pPr>
            <a:lvl2pPr indent="-317500" lvl="1" marL="914400" algn="l">
              <a:lnSpc>
                <a:spcPct val="150000"/>
              </a:lnSpc>
              <a:spcBef>
                <a:spcPts val="0"/>
              </a:spcBef>
              <a:spcAft>
                <a:spcPts val="0"/>
              </a:spcAft>
              <a:buSzPts val="1400"/>
              <a:buFont typeface="Roboto"/>
              <a:buChar char="●"/>
              <a:defRPr>
                <a:latin typeface="Roboto"/>
                <a:ea typeface="Roboto"/>
                <a:cs typeface="Roboto"/>
                <a:sym typeface="Roboto"/>
              </a:defRPr>
            </a:lvl2pPr>
            <a:lvl3pPr indent="-317500" lvl="2" marL="1371600" algn="l">
              <a:lnSpc>
                <a:spcPct val="150000"/>
              </a:lnSpc>
              <a:spcBef>
                <a:spcPts val="0"/>
              </a:spcBef>
              <a:spcAft>
                <a:spcPts val="0"/>
              </a:spcAft>
              <a:buSzPts val="1400"/>
              <a:buFont typeface="Roboto"/>
              <a:buChar char="■"/>
              <a:defRPr>
                <a:latin typeface="Roboto"/>
                <a:ea typeface="Roboto"/>
                <a:cs typeface="Roboto"/>
                <a:sym typeface="Roboto"/>
              </a:defRPr>
            </a:lvl3pPr>
            <a:lvl4pPr indent="-317500" lvl="3" marL="1828800" algn="l">
              <a:lnSpc>
                <a:spcPct val="150000"/>
              </a:lnSpc>
              <a:spcBef>
                <a:spcPts val="0"/>
              </a:spcBef>
              <a:spcAft>
                <a:spcPts val="0"/>
              </a:spcAft>
              <a:buSzPts val="1400"/>
              <a:buFont typeface="Roboto"/>
              <a:buChar char="●"/>
              <a:defRPr>
                <a:latin typeface="Roboto"/>
                <a:ea typeface="Roboto"/>
                <a:cs typeface="Roboto"/>
                <a:sym typeface="Roboto"/>
              </a:defRPr>
            </a:lvl4pPr>
            <a:lvl5pPr indent="-317500" lvl="4" marL="2286000" algn="l">
              <a:lnSpc>
                <a:spcPct val="150000"/>
              </a:lnSpc>
              <a:spcBef>
                <a:spcPts val="0"/>
              </a:spcBef>
              <a:spcAft>
                <a:spcPts val="0"/>
              </a:spcAft>
              <a:buSzPts val="1400"/>
              <a:buFont typeface="Roboto"/>
              <a:buChar char="■"/>
              <a:defRPr>
                <a:latin typeface="Roboto"/>
                <a:ea typeface="Roboto"/>
                <a:cs typeface="Roboto"/>
                <a:sym typeface="Roboto"/>
              </a:defRPr>
            </a:lvl5pPr>
            <a:lvl6pPr indent="-317500" lvl="5" marL="2743200" algn="l">
              <a:lnSpc>
                <a:spcPct val="150000"/>
              </a:lnSpc>
              <a:spcBef>
                <a:spcPts val="0"/>
              </a:spcBef>
              <a:spcAft>
                <a:spcPts val="0"/>
              </a:spcAft>
              <a:buSzPts val="1400"/>
              <a:buFont typeface="Roboto"/>
              <a:buChar char="●"/>
              <a:defRPr>
                <a:latin typeface="Roboto"/>
                <a:ea typeface="Roboto"/>
                <a:cs typeface="Roboto"/>
                <a:sym typeface="Roboto"/>
              </a:defRPr>
            </a:lvl6pPr>
            <a:lvl7pPr indent="-317500" lvl="6" marL="3200400" algn="l">
              <a:lnSpc>
                <a:spcPct val="150000"/>
              </a:lnSpc>
              <a:spcBef>
                <a:spcPts val="0"/>
              </a:spcBef>
              <a:spcAft>
                <a:spcPts val="0"/>
              </a:spcAft>
              <a:buSzPts val="1400"/>
              <a:buFont typeface="Roboto"/>
              <a:buChar char="■"/>
              <a:defRPr>
                <a:latin typeface="Roboto"/>
                <a:ea typeface="Roboto"/>
                <a:cs typeface="Roboto"/>
                <a:sym typeface="Roboto"/>
              </a:defRPr>
            </a:lvl7pPr>
            <a:lvl8pPr indent="-317500" lvl="7" marL="3657600" algn="l">
              <a:lnSpc>
                <a:spcPct val="150000"/>
              </a:lnSpc>
              <a:spcBef>
                <a:spcPts val="0"/>
              </a:spcBef>
              <a:spcAft>
                <a:spcPts val="0"/>
              </a:spcAft>
              <a:buSzPts val="1400"/>
              <a:buFont typeface="Roboto"/>
              <a:buChar char="●"/>
              <a:defRPr>
                <a:latin typeface="Roboto"/>
                <a:ea typeface="Roboto"/>
                <a:cs typeface="Roboto"/>
                <a:sym typeface="Roboto"/>
              </a:defRPr>
            </a:lvl8pPr>
            <a:lvl9pPr indent="-317500" lvl="8" marL="4114800" algn="l">
              <a:lnSpc>
                <a:spcPct val="150000"/>
              </a:lnSpc>
              <a:spcBef>
                <a:spcPts val="0"/>
              </a:spcBef>
              <a:spcAft>
                <a:spcPts val="0"/>
              </a:spcAft>
              <a:buSzPts val="1400"/>
              <a:buFont typeface="Roboto"/>
              <a:buChar char="■"/>
              <a:defRPr>
                <a:latin typeface="Roboto"/>
                <a:ea typeface="Roboto"/>
                <a:cs typeface="Roboto"/>
                <a:sym typeface="Roboto"/>
              </a:defRPr>
            </a:lvl9pPr>
          </a:lstStyle>
          <a:p/>
        </p:txBody>
      </p:sp>
      <p:sp>
        <p:nvSpPr>
          <p:cNvPr id="427" name="Google Shape;427;p76"/>
          <p:cNvSpPr txBox="1"/>
          <p:nvPr>
            <p:ph idx="12" type="sldNum"/>
          </p:nvPr>
        </p:nvSpPr>
        <p:spPr>
          <a:xfrm>
            <a:off x="8472458" y="4663217"/>
            <a:ext cx="548700" cy="1770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latin typeface="Roboto"/>
              <a:ea typeface="Roboto"/>
              <a:cs typeface="Roboto"/>
              <a:sym typeface="Roboto"/>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p:cSld name="TITLE_2">
    <p:spTree>
      <p:nvGrpSpPr>
        <p:cNvPr id="428" name="Shape 428"/>
        <p:cNvGrpSpPr/>
        <p:nvPr/>
      </p:nvGrpSpPr>
      <p:grpSpPr>
        <a:xfrm>
          <a:off x="0" y="0"/>
          <a:ext cx="0" cy="0"/>
          <a:chOff x="0" y="0"/>
          <a:chExt cx="0" cy="0"/>
        </a:xfrm>
      </p:grpSpPr>
      <p:sp>
        <p:nvSpPr>
          <p:cNvPr id="429" name="Google Shape;429;p77"/>
          <p:cNvSpPr txBox="1"/>
          <p:nvPr>
            <p:ph type="title"/>
          </p:nvPr>
        </p:nvSpPr>
        <p:spPr>
          <a:xfrm>
            <a:off x="666750" y="862013"/>
            <a:ext cx="7810500" cy="1743000"/>
          </a:xfrm>
          <a:prstGeom prst="rect">
            <a:avLst/>
          </a:prstGeom>
          <a:noFill/>
          <a:ln>
            <a:noFill/>
          </a:ln>
        </p:spPr>
        <p:txBody>
          <a:bodyPr anchorCtr="0" anchor="b" bIns="19050" lIns="19050" spcFirstLastPara="1" rIns="19050" wrap="square" tIns="19050">
            <a:spAutoFit/>
          </a:bodyPr>
          <a:lstStyle>
            <a:lvl1pPr lvl="0" algn="ctr">
              <a:lnSpc>
                <a:spcPct val="100000"/>
              </a:lnSpc>
              <a:spcBef>
                <a:spcPts val="0"/>
              </a:spcBef>
              <a:spcAft>
                <a:spcPts val="0"/>
              </a:spcAft>
              <a:buClr>
                <a:srgbClr val="000000"/>
              </a:buClr>
              <a:buSzPts val="700"/>
              <a:buNone/>
              <a:defRPr/>
            </a:lvl1pPr>
            <a:lvl2pPr lvl="1" algn="ctr">
              <a:lnSpc>
                <a:spcPct val="100000"/>
              </a:lnSpc>
              <a:spcBef>
                <a:spcPts val="0"/>
              </a:spcBef>
              <a:spcAft>
                <a:spcPts val="0"/>
              </a:spcAft>
              <a:buClr>
                <a:srgbClr val="000000"/>
              </a:buClr>
              <a:buSzPts val="700"/>
              <a:buNone/>
              <a:defRPr/>
            </a:lvl2pPr>
            <a:lvl3pPr lvl="2" algn="ctr">
              <a:lnSpc>
                <a:spcPct val="100000"/>
              </a:lnSpc>
              <a:spcBef>
                <a:spcPts val="0"/>
              </a:spcBef>
              <a:spcAft>
                <a:spcPts val="0"/>
              </a:spcAft>
              <a:buClr>
                <a:srgbClr val="000000"/>
              </a:buClr>
              <a:buSzPts val="700"/>
              <a:buNone/>
              <a:defRPr/>
            </a:lvl3pPr>
            <a:lvl4pPr lvl="3" algn="ctr">
              <a:lnSpc>
                <a:spcPct val="100000"/>
              </a:lnSpc>
              <a:spcBef>
                <a:spcPts val="0"/>
              </a:spcBef>
              <a:spcAft>
                <a:spcPts val="0"/>
              </a:spcAft>
              <a:buClr>
                <a:srgbClr val="000000"/>
              </a:buClr>
              <a:buSzPts val="700"/>
              <a:buNone/>
              <a:defRPr/>
            </a:lvl4pPr>
            <a:lvl5pPr lvl="4" algn="ctr">
              <a:lnSpc>
                <a:spcPct val="100000"/>
              </a:lnSpc>
              <a:spcBef>
                <a:spcPts val="0"/>
              </a:spcBef>
              <a:spcAft>
                <a:spcPts val="0"/>
              </a:spcAft>
              <a:buClr>
                <a:srgbClr val="000000"/>
              </a:buClr>
              <a:buSzPts val="700"/>
              <a:buNone/>
              <a:defRPr/>
            </a:lvl5pPr>
            <a:lvl6pPr lvl="5" algn="ctr">
              <a:lnSpc>
                <a:spcPct val="100000"/>
              </a:lnSpc>
              <a:spcBef>
                <a:spcPts val="0"/>
              </a:spcBef>
              <a:spcAft>
                <a:spcPts val="0"/>
              </a:spcAft>
              <a:buClr>
                <a:srgbClr val="000000"/>
              </a:buClr>
              <a:buSzPts val="700"/>
              <a:buNone/>
              <a:defRPr/>
            </a:lvl6pPr>
            <a:lvl7pPr lvl="6" algn="ctr">
              <a:lnSpc>
                <a:spcPct val="100000"/>
              </a:lnSpc>
              <a:spcBef>
                <a:spcPts val="0"/>
              </a:spcBef>
              <a:spcAft>
                <a:spcPts val="0"/>
              </a:spcAft>
              <a:buClr>
                <a:srgbClr val="000000"/>
              </a:buClr>
              <a:buSzPts val="700"/>
              <a:buNone/>
              <a:defRPr/>
            </a:lvl7pPr>
            <a:lvl8pPr lvl="7" algn="ctr">
              <a:lnSpc>
                <a:spcPct val="100000"/>
              </a:lnSpc>
              <a:spcBef>
                <a:spcPts val="0"/>
              </a:spcBef>
              <a:spcAft>
                <a:spcPts val="0"/>
              </a:spcAft>
              <a:buClr>
                <a:srgbClr val="000000"/>
              </a:buClr>
              <a:buSzPts val="700"/>
              <a:buNone/>
              <a:defRPr/>
            </a:lvl8pPr>
            <a:lvl9pPr lvl="8" algn="ctr">
              <a:lnSpc>
                <a:spcPct val="100000"/>
              </a:lnSpc>
              <a:spcBef>
                <a:spcPts val="0"/>
              </a:spcBef>
              <a:spcAft>
                <a:spcPts val="0"/>
              </a:spcAft>
              <a:buClr>
                <a:srgbClr val="000000"/>
              </a:buClr>
              <a:buSzPts val="700"/>
              <a:buNone/>
              <a:defRPr/>
            </a:lvl9pPr>
          </a:lstStyle>
          <a:p/>
        </p:txBody>
      </p:sp>
      <p:sp>
        <p:nvSpPr>
          <p:cNvPr id="430" name="Google Shape;430;p77"/>
          <p:cNvSpPr txBox="1"/>
          <p:nvPr>
            <p:ph idx="1" type="body"/>
          </p:nvPr>
        </p:nvSpPr>
        <p:spPr>
          <a:xfrm>
            <a:off x="666750" y="2652713"/>
            <a:ext cx="7810500" cy="595500"/>
          </a:xfrm>
          <a:prstGeom prst="rect">
            <a:avLst/>
          </a:prstGeom>
          <a:noFill/>
          <a:ln>
            <a:noFill/>
          </a:ln>
        </p:spPr>
        <p:txBody>
          <a:bodyPr anchorCtr="0" anchor="t" bIns="19050" lIns="19050" spcFirstLastPara="1" rIns="19050" wrap="square" tIns="19050">
            <a:spAutoFit/>
          </a:bodyPr>
          <a:lstStyle>
            <a:lvl1pPr indent="-228600" lvl="0" marL="457200" algn="ctr">
              <a:lnSpc>
                <a:spcPct val="100000"/>
              </a:lnSpc>
              <a:spcBef>
                <a:spcPts val="0"/>
              </a:spcBef>
              <a:spcAft>
                <a:spcPts val="0"/>
              </a:spcAft>
              <a:buClr>
                <a:srgbClr val="000000"/>
              </a:buClr>
              <a:buSzPts val="2000"/>
              <a:buFont typeface="Helvetica Neue"/>
              <a:buNone/>
              <a:defRPr sz="2000"/>
            </a:lvl1pPr>
            <a:lvl2pPr indent="-228600" lvl="1" marL="914400" algn="ctr">
              <a:lnSpc>
                <a:spcPct val="100000"/>
              </a:lnSpc>
              <a:spcBef>
                <a:spcPts val="0"/>
              </a:spcBef>
              <a:spcAft>
                <a:spcPts val="0"/>
              </a:spcAft>
              <a:buClr>
                <a:srgbClr val="000000"/>
              </a:buClr>
              <a:buSzPts val="2000"/>
              <a:buFont typeface="Helvetica Neue"/>
              <a:buNone/>
              <a:defRPr sz="2000"/>
            </a:lvl2pPr>
            <a:lvl3pPr indent="-228600" lvl="2" marL="1371600" algn="ctr">
              <a:lnSpc>
                <a:spcPct val="100000"/>
              </a:lnSpc>
              <a:spcBef>
                <a:spcPts val="0"/>
              </a:spcBef>
              <a:spcAft>
                <a:spcPts val="0"/>
              </a:spcAft>
              <a:buClr>
                <a:srgbClr val="000000"/>
              </a:buClr>
              <a:buSzPts val="2000"/>
              <a:buFont typeface="Helvetica Neue"/>
              <a:buNone/>
              <a:defRPr sz="2000"/>
            </a:lvl3pPr>
            <a:lvl4pPr indent="-228600" lvl="3" marL="1828800" algn="ctr">
              <a:lnSpc>
                <a:spcPct val="100000"/>
              </a:lnSpc>
              <a:spcBef>
                <a:spcPts val="0"/>
              </a:spcBef>
              <a:spcAft>
                <a:spcPts val="0"/>
              </a:spcAft>
              <a:buClr>
                <a:srgbClr val="000000"/>
              </a:buClr>
              <a:buSzPts val="2000"/>
              <a:buFont typeface="Helvetica Neue"/>
              <a:buNone/>
              <a:defRPr sz="2000"/>
            </a:lvl4pPr>
            <a:lvl5pPr indent="-228600" lvl="4" marL="2286000" algn="ctr">
              <a:lnSpc>
                <a:spcPct val="100000"/>
              </a:lnSpc>
              <a:spcBef>
                <a:spcPts val="0"/>
              </a:spcBef>
              <a:spcAft>
                <a:spcPts val="0"/>
              </a:spcAft>
              <a:buClr>
                <a:srgbClr val="000000"/>
              </a:buClr>
              <a:buSzPts val="2000"/>
              <a:buFont typeface="Helvetica Neue"/>
              <a:buNone/>
              <a:defRPr sz="2000"/>
            </a:lvl5pPr>
            <a:lvl6pPr indent="-279400" lvl="5" marL="2743200" algn="l">
              <a:lnSpc>
                <a:spcPct val="100000"/>
              </a:lnSpc>
              <a:spcBef>
                <a:spcPts val="2200"/>
              </a:spcBef>
              <a:spcAft>
                <a:spcPts val="0"/>
              </a:spcAft>
              <a:buClr>
                <a:srgbClr val="000000"/>
              </a:buClr>
              <a:buSzPts val="800"/>
              <a:buChar char="●"/>
              <a:defRPr sz="1400"/>
            </a:lvl6pPr>
            <a:lvl7pPr indent="-279400" lvl="6" marL="3200400" algn="l">
              <a:lnSpc>
                <a:spcPct val="100000"/>
              </a:lnSpc>
              <a:spcBef>
                <a:spcPts val="2200"/>
              </a:spcBef>
              <a:spcAft>
                <a:spcPts val="0"/>
              </a:spcAft>
              <a:buClr>
                <a:srgbClr val="000000"/>
              </a:buClr>
              <a:buSzPts val="800"/>
              <a:buChar char="■"/>
              <a:defRPr sz="1400"/>
            </a:lvl7pPr>
            <a:lvl8pPr indent="-279400" lvl="7" marL="3657600" algn="l">
              <a:lnSpc>
                <a:spcPct val="100000"/>
              </a:lnSpc>
              <a:spcBef>
                <a:spcPts val="2200"/>
              </a:spcBef>
              <a:spcAft>
                <a:spcPts val="0"/>
              </a:spcAft>
              <a:buClr>
                <a:srgbClr val="000000"/>
              </a:buClr>
              <a:buSzPts val="800"/>
              <a:buChar char="●"/>
              <a:defRPr sz="1400"/>
            </a:lvl8pPr>
            <a:lvl9pPr indent="-279400" lvl="8" marL="4114800" algn="l">
              <a:lnSpc>
                <a:spcPct val="100000"/>
              </a:lnSpc>
              <a:spcBef>
                <a:spcPts val="2200"/>
              </a:spcBef>
              <a:spcAft>
                <a:spcPts val="0"/>
              </a:spcAft>
              <a:buClr>
                <a:srgbClr val="000000"/>
              </a:buClr>
              <a:buSzPts val="800"/>
              <a:buChar char="■"/>
              <a:defRPr sz="1400"/>
            </a:lvl9pPr>
          </a:lstStyle>
          <a:p/>
        </p:txBody>
      </p:sp>
      <p:sp>
        <p:nvSpPr>
          <p:cNvPr id="431" name="Google Shape;431;p77"/>
          <p:cNvSpPr txBox="1"/>
          <p:nvPr>
            <p:ph idx="12" type="sldNum"/>
          </p:nvPr>
        </p:nvSpPr>
        <p:spPr>
          <a:xfrm>
            <a:off x="4484637" y="4905375"/>
            <a:ext cx="170100" cy="172800"/>
          </a:xfrm>
          <a:prstGeom prst="rect">
            <a:avLst/>
          </a:prstGeom>
          <a:noFill/>
          <a:ln>
            <a:noFill/>
          </a:ln>
        </p:spPr>
        <p:txBody>
          <a:bodyPr anchorCtr="0" anchor="t" bIns="19050" lIns="19050" spcFirstLastPara="1" rIns="19050" wrap="square" tIns="19050">
            <a:noAutofit/>
          </a:bodyPr>
          <a:lstStyle>
            <a:lvl1pPr indent="0" lvl="0"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900"/>
              <a:buFont typeface="Helvetica Neue Light"/>
              <a:buNone/>
              <a:defRPr b="0" i="0" sz="9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
              <a:t>‹#›</a:t>
            </a:fld>
            <a:endParaRPr sz="500">
              <a:latin typeface="Arial"/>
              <a:ea typeface="Arial"/>
              <a:cs typeface="Arial"/>
              <a:sym typeface="Arial"/>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432" name="Shape 432"/>
        <p:cNvGrpSpPr/>
        <p:nvPr/>
      </p:nvGrpSpPr>
      <p:grpSpPr>
        <a:xfrm>
          <a:off x="0" y="0"/>
          <a:ext cx="0" cy="0"/>
          <a:chOff x="0" y="0"/>
          <a:chExt cx="0" cy="0"/>
        </a:xfrm>
      </p:grpSpPr>
      <p:sp>
        <p:nvSpPr>
          <p:cNvPr id="433" name="Google Shape;433;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434" name="Shape 434"/>
        <p:cNvGrpSpPr/>
        <p:nvPr/>
      </p:nvGrpSpPr>
      <p:grpSpPr>
        <a:xfrm>
          <a:off x="0" y="0"/>
          <a:ext cx="0" cy="0"/>
          <a:chOff x="0" y="0"/>
          <a:chExt cx="0" cy="0"/>
        </a:xfrm>
      </p:grpSpPr>
      <p:pic>
        <p:nvPicPr>
          <p:cNvPr id="435" name="Google Shape;435;p79"/>
          <p:cNvPicPr preferRelativeResize="0"/>
          <p:nvPr/>
        </p:nvPicPr>
        <p:blipFill rotWithShape="1">
          <a:blip r:embed="rId2">
            <a:alphaModFix/>
          </a:blip>
          <a:srcRect b="0" l="25789" r="31230" t="0"/>
          <a:stretch/>
        </p:blipFill>
        <p:spPr>
          <a:xfrm>
            <a:off x="0" y="-125"/>
            <a:ext cx="4572001" cy="5143500"/>
          </a:xfrm>
          <a:prstGeom prst="rect">
            <a:avLst/>
          </a:prstGeom>
          <a:noFill/>
          <a:ln>
            <a:noFill/>
          </a:ln>
        </p:spPr>
      </p:pic>
      <p:sp>
        <p:nvSpPr>
          <p:cNvPr id="436" name="Google Shape;436;p79"/>
          <p:cNvSpPr/>
          <p:nvPr/>
        </p:nvSpPr>
        <p:spPr>
          <a:xfrm>
            <a:off x="2100" y="-125"/>
            <a:ext cx="4572000" cy="5143500"/>
          </a:xfrm>
          <a:prstGeom prst="rect">
            <a:avLst/>
          </a:prstGeom>
          <a:solidFill>
            <a:srgbClr val="000000">
              <a:alpha val="45098"/>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7" name="Google Shape;437;p7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8" name="Google Shape;438;p7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spAutoFit/>
          </a:bodyPr>
          <a:lstStyle>
            <a:lvl1pPr lvl="0" algn="ctr">
              <a:lnSpc>
                <a:spcPct val="100000"/>
              </a:lnSpc>
              <a:spcBef>
                <a:spcPts val="0"/>
              </a:spcBef>
              <a:spcAft>
                <a:spcPts val="0"/>
              </a:spcAft>
              <a:buClr>
                <a:schemeClr val="lt1"/>
              </a:buClr>
              <a:buSzPts val="4000"/>
              <a:buFont typeface="Roboto"/>
              <a:buNone/>
              <a:defRPr b="1" sz="4000">
                <a:solidFill>
                  <a:schemeClr val="lt1"/>
                </a:solidFill>
                <a:latin typeface="Roboto"/>
                <a:ea typeface="Roboto"/>
                <a:cs typeface="Roboto"/>
                <a:sym typeface="Roboto"/>
              </a:defRPr>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39" name="Google Shape;439;p7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spAutoFit/>
          </a:bodyPr>
          <a:lstStyle>
            <a:lvl1pPr lvl="0" algn="ctr">
              <a:lnSpc>
                <a:spcPct val="100000"/>
              </a:lnSpc>
              <a:spcBef>
                <a:spcPts val="0"/>
              </a:spcBef>
              <a:spcAft>
                <a:spcPts val="0"/>
              </a:spcAft>
              <a:buClr>
                <a:schemeClr val="lt1"/>
              </a:buClr>
              <a:buSzPts val="2100"/>
              <a:buFont typeface="Roboto"/>
              <a:buNone/>
              <a:defRPr sz="2100">
                <a:solidFill>
                  <a:schemeClr val="lt1"/>
                </a:solidFill>
                <a:latin typeface="Roboto"/>
                <a:ea typeface="Roboto"/>
                <a:cs typeface="Roboto"/>
                <a:sym typeface="Roboto"/>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40" name="Google Shape;440;p7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spAutoFit/>
          </a:bodyPr>
          <a:lstStyle>
            <a:lvl1pPr indent="-342900" lvl="0" marL="457200" algn="l">
              <a:lnSpc>
                <a:spcPct val="150000"/>
              </a:lnSpc>
              <a:spcBef>
                <a:spcPts val="0"/>
              </a:spcBef>
              <a:spcAft>
                <a:spcPts val="0"/>
              </a:spcAft>
              <a:buSzPts val="1800"/>
              <a:buFont typeface="Roboto"/>
              <a:buChar char="■"/>
              <a:defRPr>
                <a:latin typeface="Roboto"/>
                <a:ea typeface="Roboto"/>
                <a:cs typeface="Roboto"/>
                <a:sym typeface="Roboto"/>
              </a:defRPr>
            </a:lvl1pPr>
            <a:lvl2pPr indent="-317500" lvl="1" marL="914400" algn="l">
              <a:lnSpc>
                <a:spcPct val="150000"/>
              </a:lnSpc>
              <a:spcBef>
                <a:spcPts val="0"/>
              </a:spcBef>
              <a:spcAft>
                <a:spcPts val="0"/>
              </a:spcAft>
              <a:buSzPts val="1400"/>
              <a:buFont typeface="Roboto"/>
              <a:buChar char="●"/>
              <a:defRPr>
                <a:latin typeface="Roboto"/>
                <a:ea typeface="Roboto"/>
                <a:cs typeface="Roboto"/>
                <a:sym typeface="Roboto"/>
              </a:defRPr>
            </a:lvl2pPr>
            <a:lvl3pPr indent="-317500" lvl="2" marL="1371600" algn="l">
              <a:lnSpc>
                <a:spcPct val="150000"/>
              </a:lnSpc>
              <a:spcBef>
                <a:spcPts val="0"/>
              </a:spcBef>
              <a:spcAft>
                <a:spcPts val="0"/>
              </a:spcAft>
              <a:buSzPts val="1400"/>
              <a:buFont typeface="Roboto"/>
              <a:buChar char="■"/>
              <a:defRPr>
                <a:latin typeface="Roboto"/>
                <a:ea typeface="Roboto"/>
                <a:cs typeface="Roboto"/>
                <a:sym typeface="Roboto"/>
              </a:defRPr>
            </a:lvl3pPr>
            <a:lvl4pPr indent="-317500" lvl="3" marL="1828800" algn="l">
              <a:lnSpc>
                <a:spcPct val="150000"/>
              </a:lnSpc>
              <a:spcBef>
                <a:spcPts val="0"/>
              </a:spcBef>
              <a:spcAft>
                <a:spcPts val="0"/>
              </a:spcAft>
              <a:buSzPts val="1400"/>
              <a:buFont typeface="Roboto"/>
              <a:buChar char="●"/>
              <a:defRPr>
                <a:latin typeface="Roboto"/>
                <a:ea typeface="Roboto"/>
                <a:cs typeface="Roboto"/>
                <a:sym typeface="Roboto"/>
              </a:defRPr>
            </a:lvl4pPr>
            <a:lvl5pPr indent="-317500" lvl="4" marL="2286000" algn="l">
              <a:lnSpc>
                <a:spcPct val="150000"/>
              </a:lnSpc>
              <a:spcBef>
                <a:spcPts val="0"/>
              </a:spcBef>
              <a:spcAft>
                <a:spcPts val="0"/>
              </a:spcAft>
              <a:buSzPts val="1400"/>
              <a:buFont typeface="Roboto"/>
              <a:buChar char="■"/>
              <a:defRPr>
                <a:latin typeface="Roboto"/>
                <a:ea typeface="Roboto"/>
                <a:cs typeface="Roboto"/>
                <a:sym typeface="Roboto"/>
              </a:defRPr>
            </a:lvl5pPr>
            <a:lvl6pPr indent="-317500" lvl="5" marL="2743200" algn="l">
              <a:lnSpc>
                <a:spcPct val="150000"/>
              </a:lnSpc>
              <a:spcBef>
                <a:spcPts val="0"/>
              </a:spcBef>
              <a:spcAft>
                <a:spcPts val="0"/>
              </a:spcAft>
              <a:buSzPts val="1400"/>
              <a:buFont typeface="Roboto"/>
              <a:buChar char="●"/>
              <a:defRPr>
                <a:latin typeface="Roboto"/>
                <a:ea typeface="Roboto"/>
                <a:cs typeface="Roboto"/>
                <a:sym typeface="Roboto"/>
              </a:defRPr>
            </a:lvl6pPr>
            <a:lvl7pPr indent="-317500" lvl="6" marL="3200400" algn="l">
              <a:lnSpc>
                <a:spcPct val="150000"/>
              </a:lnSpc>
              <a:spcBef>
                <a:spcPts val="0"/>
              </a:spcBef>
              <a:spcAft>
                <a:spcPts val="0"/>
              </a:spcAft>
              <a:buSzPts val="1400"/>
              <a:buFont typeface="Roboto"/>
              <a:buChar char="■"/>
              <a:defRPr>
                <a:latin typeface="Roboto"/>
                <a:ea typeface="Roboto"/>
                <a:cs typeface="Roboto"/>
                <a:sym typeface="Roboto"/>
              </a:defRPr>
            </a:lvl7pPr>
            <a:lvl8pPr indent="-317500" lvl="7" marL="3657600" algn="l">
              <a:lnSpc>
                <a:spcPct val="150000"/>
              </a:lnSpc>
              <a:spcBef>
                <a:spcPts val="0"/>
              </a:spcBef>
              <a:spcAft>
                <a:spcPts val="0"/>
              </a:spcAft>
              <a:buSzPts val="1400"/>
              <a:buFont typeface="Roboto"/>
              <a:buChar char="●"/>
              <a:defRPr>
                <a:latin typeface="Roboto"/>
                <a:ea typeface="Roboto"/>
                <a:cs typeface="Roboto"/>
                <a:sym typeface="Roboto"/>
              </a:defRPr>
            </a:lvl8pPr>
            <a:lvl9pPr indent="-317500" lvl="8" marL="4114800" algn="l">
              <a:lnSpc>
                <a:spcPct val="150000"/>
              </a:lnSpc>
              <a:spcBef>
                <a:spcPts val="0"/>
              </a:spcBef>
              <a:spcAft>
                <a:spcPts val="0"/>
              </a:spcAft>
              <a:buSzPts val="1400"/>
              <a:buFont typeface="Roboto"/>
              <a:buChar char="■"/>
              <a:defRPr>
                <a:latin typeface="Roboto"/>
                <a:ea typeface="Roboto"/>
                <a:cs typeface="Roboto"/>
                <a:sym typeface="Roboto"/>
              </a:defRPr>
            </a:lvl9pPr>
          </a:lstStyle>
          <a:p/>
        </p:txBody>
      </p:sp>
      <p:sp>
        <p:nvSpPr>
          <p:cNvPr id="441" name="Google Shape;441;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442" name="Google Shape;442;p79"/>
          <p:cNvPicPr preferRelativeResize="0"/>
          <p:nvPr/>
        </p:nvPicPr>
        <p:blipFill rotWithShape="1">
          <a:blip r:embed="rId3">
            <a:alphaModFix/>
          </a:blip>
          <a:srcRect b="0" l="0" r="0" t="0"/>
          <a:stretch/>
        </p:blipFill>
        <p:spPr>
          <a:xfrm>
            <a:off x="8606777" y="75200"/>
            <a:ext cx="462426" cy="487980"/>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p:cSld name="SECTION_HEADER_2">
    <p:bg>
      <p:bgPr>
        <a:solidFill>
          <a:schemeClr val="dk1"/>
        </a:solidFill>
      </p:bgPr>
    </p:bg>
    <p:spTree>
      <p:nvGrpSpPr>
        <p:cNvPr id="443" name="Shape 443"/>
        <p:cNvGrpSpPr/>
        <p:nvPr/>
      </p:nvGrpSpPr>
      <p:grpSpPr>
        <a:xfrm>
          <a:off x="0" y="0"/>
          <a:ext cx="0" cy="0"/>
          <a:chOff x="0" y="0"/>
          <a:chExt cx="0" cy="0"/>
        </a:xfrm>
      </p:grpSpPr>
      <p:sp>
        <p:nvSpPr>
          <p:cNvPr id="444" name="Google Shape;444;p80"/>
          <p:cNvSpPr/>
          <p:nvPr>
            <p:ph idx="2" type="pic"/>
          </p:nvPr>
        </p:nvSpPr>
        <p:spPr>
          <a:xfrm>
            <a:off x="4600574" y="0"/>
            <a:ext cx="5817300" cy="5054400"/>
          </a:xfrm>
          <a:prstGeom prst="parallelogram">
            <a:avLst>
              <a:gd fmla="val 25000" name="adj"/>
            </a:avLst>
          </a:prstGeom>
          <a:noFill/>
          <a:ln>
            <a:noFill/>
          </a:ln>
        </p:spPr>
      </p:sp>
      <p:pic>
        <p:nvPicPr>
          <p:cNvPr id="445" name="Google Shape;445;p80"/>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446" name="Google Shape;446;p80"/>
          <p:cNvSpPr txBox="1"/>
          <p:nvPr>
            <p:ph type="title"/>
          </p:nvPr>
        </p:nvSpPr>
        <p:spPr>
          <a:xfrm>
            <a:off x="504000" y="504000"/>
            <a:ext cx="4680000" cy="3600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pic>
        <p:nvPicPr>
          <p:cNvPr id="447" name="Google Shape;447;p80"/>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448" name="Google Shape;448;p80"/>
          <p:cNvSpPr txBox="1"/>
          <p:nvPr>
            <p:ph idx="1" type="subTitle"/>
          </p:nvPr>
        </p:nvSpPr>
        <p:spPr>
          <a:xfrm>
            <a:off x="504000" y="3960000"/>
            <a:ext cx="8136000" cy="7200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1">
  <p:cSld name="SECTION_HEADER_3">
    <p:bg>
      <p:bgPr>
        <a:solidFill>
          <a:schemeClr val="dk1"/>
        </a:solidFill>
      </p:bgPr>
    </p:bg>
    <p:spTree>
      <p:nvGrpSpPr>
        <p:cNvPr id="449" name="Shape 449"/>
        <p:cNvGrpSpPr/>
        <p:nvPr/>
      </p:nvGrpSpPr>
      <p:grpSpPr>
        <a:xfrm>
          <a:off x="0" y="0"/>
          <a:ext cx="0" cy="0"/>
          <a:chOff x="0" y="0"/>
          <a:chExt cx="0" cy="0"/>
        </a:xfrm>
      </p:grpSpPr>
      <p:sp>
        <p:nvSpPr>
          <p:cNvPr id="450" name="Google Shape;450;p81"/>
          <p:cNvSpPr/>
          <p:nvPr>
            <p:ph idx="2" type="pic"/>
          </p:nvPr>
        </p:nvSpPr>
        <p:spPr>
          <a:xfrm>
            <a:off x="4600574" y="0"/>
            <a:ext cx="5817300" cy="5054400"/>
          </a:xfrm>
          <a:prstGeom prst="parallelogram">
            <a:avLst>
              <a:gd fmla="val 25000" name="adj"/>
            </a:avLst>
          </a:prstGeom>
          <a:noFill/>
          <a:ln>
            <a:noFill/>
          </a:ln>
        </p:spPr>
      </p:sp>
      <p:pic>
        <p:nvPicPr>
          <p:cNvPr id="451" name="Google Shape;451;p81"/>
          <p:cNvPicPr preferRelativeResize="0"/>
          <p:nvPr/>
        </p:nvPicPr>
        <p:blipFill rotWithShape="1">
          <a:blip r:embed="rId2">
            <a:alphaModFix/>
          </a:blip>
          <a:srcRect b="0" l="0" r="0" t="0"/>
          <a:stretch/>
        </p:blipFill>
        <p:spPr>
          <a:xfrm>
            <a:off x="152400" y="3193800"/>
            <a:ext cx="9525" cy="9525"/>
          </a:xfrm>
          <a:prstGeom prst="rect">
            <a:avLst/>
          </a:prstGeom>
          <a:noFill/>
          <a:ln>
            <a:noFill/>
          </a:ln>
        </p:spPr>
      </p:pic>
      <p:sp>
        <p:nvSpPr>
          <p:cNvPr id="452" name="Google Shape;452;p81"/>
          <p:cNvSpPr txBox="1"/>
          <p:nvPr>
            <p:ph type="title"/>
          </p:nvPr>
        </p:nvSpPr>
        <p:spPr>
          <a:xfrm>
            <a:off x="504000" y="504000"/>
            <a:ext cx="4680000" cy="36000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lt1"/>
              </a:buClr>
              <a:buSzPts val="6400"/>
              <a:buNone/>
              <a:defRPr sz="6400">
                <a:solidFill>
                  <a:schemeClr val="lt1"/>
                </a:solidFill>
              </a:defRPr>
            </a:lvl1pPr>
            <a:lvl2pPr lvl="1" algn="l">
              <a:lnSpc>
                <a:spcPct val="90000"/>
              </a:lnSpc>
              <a:spcBef>
                <a:spcPts val="0"/>
              </a:spcBef>
              <a:spcAft>
                <a:spcPts val="0"/>
              </a:spcAft>
              <a:buClr>
                <a:schemeClr val="lt1"/>
              </a:buClr>
              <a:buSzPts val="6400"/>
              <a:buNone/>
              <a:defRPr sz="6400">
                <a:solidFill>
                  <a:schemeClr val="lt1"/>
                </a:solidFill>
              </a:defRPr>
            </a:lvl2pPr>
            <a:lvl3pPr lvl="2" algn="l">
              <a:lnSpc>
                <a:spcPct val="90000"/>
              </a:lnSpc>
              <a:spcBef>
                <a:spcPts val="0"/>
              </a:spcBef>
              <a:spcAft>
                <a:spcPts val="0"/>
              </a:spcAft>
              <a:buClr>
                <a:schemeClr val="lt1"/>
              </a:buClr>
              <a:buSzPts val="6400"/>
              <a:buNone/>
              <a:defRPr sz="6400">
                <a:solidFill>
                  <a:schemeClr val="lt1"/>
                </a:solidFill>
              </a:defRPr>
            </a:lvl3pPr>
            <a:lvl4pPr lvl="3" algn="l">
              <a:lnSpc>
                <a:spcPct val="90000"/>
              </a:lnSpc>
              <a:spcBef>
                <a:spcPts val="0"/>
              </a:spcBef>
              <a:spcAft>
                <a:spcPts val="0"/>
              </a:spcAft>
              <a:buClr>
                <a:schemeClr val="lt1"/>
              </a:buClr>
              <a:buSzPts val="6400"/>
              <a:buNone/>
              <a:defRPr sz="6400">
                <a:solidFill>
                  <a:schemeClr val="lt1"/>
                </a:solidFill>
              </a:defRPr>
            </a:lvl4pPr>
            <a:lvl5pPr lvl="4" algn="l">
              <a:lnSpc>
                <a:spcPct val="90000"/>
              </a:lnSpc>
              <a:spcBef>
                <a:spcPts val="0"/>
              </a:spcBef>
              <a:spcAft>
                <a:spcPts val="0"/>
              </a:spcAft>
              <a:buClr>
                <a:schemeClr val="lt1"/>
              </a:buClr>
              <a:buSzPts val="6400"/>
              <a:buNone/>
              <a:defRPr sz="6400">
                <a:solidFill>
                  <a:schemeClr val="lt1"/>
                </a:solidFill>
              </a:defRPr>
            </a:lvl5pPr>
            <a:lvl6pPr lvl="5" algn="l">
              <a:lnSpc>
                <a:spcPct val="90000"/>
              </a:lnSpc>
              <a:spcBef>
                <a:spcPts val="0"/>
              </a:spcBef>
              <a:spcAft>
                <a:spcPts val="0"/>
              </a:spcAft>
              <a:buClr>
                <a:schemeClr val="lt1"/>
              </a:buClr>
              <a:buSzPts val="6400"/>
              <a:buNone/>
              <a:defRPr sz="6400">
                <a:solidFill>
                  <a:schemeClr val="lt1"/>
                </a:solidFill>
              </a:defRPr>
            </a:lvl6pPr>
            <a:lvl7pPr lvl="6" algn="l">
              <a:lnSpc>
                <a:spcPct val="90000"/>
              </a:lnSpc>
              <a:spcBef>
                <a:spcPts val="0"/>
              </a:spcBef>
              <a:spcAft>
                <a:spcPts val="0"/>
              </a:spcAft>
              <a:buClr>
                <a:schemeClr val="lt1"/>
              </a:buClr>
              <a:buSzPts val="6400"/>
              <a:buNone/>
              <a:defRPr sz="6400">
                <a:solidFill>
                  <a:schemeClr val="lt1"/>
                </a:solidFill>
              </a:defRPr>
            </a:lvl7pPr>
            <a:lvl8pPr lvl="7" algn="l">
              <a:lnSpc>
                <a:spcPct val="90000"/>
              </a:lnSpc>
              <a:spcBef>
                <a:spcPts val="0"/>
              </a:spcBef>
              <a:spcAft>
                <a:spcPts val="0"/>
              </a:spcAft>
              <a:buClr>
                <a:schemeClr val="lt1"/>
              </a:buClr>
              <a:buSzPts val="6400"/>
              <a:buNone/>
              <a:defRPr sz="6400">
                <a:solidFill>
                  <a:schemeClr val="lt1"/>
                </a:solidFill>
              </a:defRPr>
            </a:lvl8pPr>
            <a:lvl9pPr lvl="8" algn="l">
              <a:lnSpc>
                <a:spcPct val="90000"/>
              </a:lnSpc>
              <a:spcBef>
                <a:spcPts val="0"/>
              </a:spcBef>
              <a:spcAft>
                <a:spcPts val="0"/>
              </a:spcAft>
              <a:buClr>
                <a:schemeClr val="lt1"/>
              </a:buClr>
              <a:buSzPts val="6400"/>
              <a:buNone/>
              <a:defRPr sz="6400">
                <a:solidFill>
                  <a:schemeClr val="lt1"/>
                </a:solidFill>
              </a:defRPr>
            </a:lvl9pPr>
          </a:lstStyle>
          <a:p/>
        </p:txBody>
      </p:sp>
      <p:pic>
        <p:nvPicPr>
          <p:cNvPr id="453" name="Google Shape;453;p81"/>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454" name="Google Shape;454;p81"/>
          <p:cNvSpPr txBox="1"/>
          <p:nvPr>
            <p:ph idx="1" type="subTitle"/>
          </p:nvPr>
        </p:nvSpPr>
        <p:spPr>
          <a:xfrm>
            <a:off x="504000" y="3960000"/>
            <a:ext cx="8136000" cy="720000"/>
          </a:xfrm>
          <a:prstGeom prst="rect">
            <a:avLst/>
          </a:prstGeom>
          <a:noFill/>
          <a:ln>
            <a:noFill/>
          </a:ln>
        </p:spPr>
        <p:txBody>
          <a:bodyPr anchorCtr="0" anchor="b" bIns="91425" lIns="91425" spcFirstLastPara="1" rIns="91425" wrap="square" tIns="91425">
            <a:noAutofit/>
          </a:bodyPr>
          <a:lstStyle>
            <a:lvl1pPr lvl="0" algn="l">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5. Content page" showMasterSp="0">
  <p:cSld name="05. Content page">
    <p:spTree>
      <p:nvGrpSpPr>
        <p:cNvPr id="455" name="Shape 455"/>
        <p:cNvGrpSpPr/>
        <p:nvPr/>
      </p:nvGrpSpPr>
      <p:grpSpPr>
        <a:xfrm>
          <a:off x="0" y="0"/>
          <a:ext cx="0" cy="0"/>
          <a:chOff x="0" y="0"/>
          <a:chExt cx="0" cy="0"/>
        </a:xfrm>
      </p:grpSpPr>
      <p:pic>
        <p:nvPicPr>
          <p:cNvPr id="456" name="Google Shape;456;p82"/>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57" name="Google Shape;457;p82"/>
          <p:cNvSpPr/>
          <p:nvPr/>
        </p:nvSpPr>
        <p:spPr>
          <a:xfrm>
            <a:off x="0" y="0"/>
            <a:ext cx="9144000" cy="5143500"/>
          </a:xfrm>
          <a:prstGeom prst="rect">
            <a:avLst/>
          </a:prstGeom>
          <a:gradFill>
            <a:gsLst>
              <a:gs pos="0">
                <a:srgbClr val="090D09">
                  <a:alpha val="70980"/>
                </a:srgbClr>
              </a:gs>
              <a:gs pos="47000">
                <a:srgbClr val="090D09">
                  <a:alpha val="70980"/>
                </a:srgbClr>
              </a:gs>
              <a:gs pos="100000">
                <a:srgbClr val="090D09">
                  <a:alpha val="0"/>
                </a:srgbClr>
              </a:gs>
            </a:gsLst>
            <a:path path="circle">
              <a:fillToRect b="50%" l="50%" r="50%" t="50%"/>
            </a:path>
            <a:tileRect/>
          </a:gra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Roboto Mono"/>
              <a:ea typeface="Roboto Mono"/>
              <a:cs typeface="Roboto Mono"/>
              <a:sym typeface="Roboto Mono"/>
            </a:endParaRPr>
          </a:p>
        </p:txBody>
      </p:sp>
      <p:grpSp>
        <p:nvGrpSpPr>
          <p:cNvPr id="458" name="Google Shape;458;p82"/>
          <p:cNvGrpSpPr/>
          <p:nvPr/>
        </p:nvGrpSpPr>
        <p:grpSpPr>
          <a:xfrm>
            <a:off x="8460666" y="4489067"/>
            <a:ext cx="377737" cy="399765"/>
            <a:chOff x="4910136" y="2176462"/>
            <a:chExt cx="2368258" cy="2506366"/>
          </a:xfrm>
        </p:grpSpPr>
        <p:grpSp>
          <p:nvGrpSpPr>
            <p:cNvPr id="459" name="Google Shape;459;p82"/>
            <p:cNvGrpSpPr/>
            <p:nvPr/>
          </p:nvGrpSpPr>
          <p:grpSpPr>
            <a:xfrm>
              <a:off x="4910136" y="2582930"/>
              <a:ext cx="2368257" cy="1718116"/>
              <a:chOff x="4910136" y="2582930"/>
              <a:chExt cx="2368257" cy="1718116"/>
            </a:xfrm>
          </p:grpSpPr>
          <p:sp>
            <p:nvSpPr>
              <p:cNvPr id="460" name="Google Shape;460;p82"/>
              <p:cNvSpPr/>
              <p:nvPr/>
            </p:nvSpPr>
            <p:spPr>
              <a:xfrm>
                <a:off x="4910136" y="2582930"/>
                <a:ext cx="819937" cy="800767"/>
              </a:xfrm>
              <a:custGeom>
                <a:rect b="b" l="l" r="r" t="t"/>
                <a:pathLst>
                  <a:path extrusionOk="0" h="800767" w="819937">
                    <a:moveTo>
                      <a:pt x="0" y="0"/>
                    </a:moveTo>
                    <a:lnTo>
                      <a:pt x="390399" y="0"/>
                    </a:lnTo>
                    <a:lnTo>
                      <a:pt x="560431" y="484504"/>
                    </a:lnTo>
                    <a:lnTo>
                      <a:pt x="562660" y="484504"/>
                    </a:lnTo>
                    <a:lnTo>
                      <a:pt x="562660" y="0"/>
                    </a:lnTo>
                    <a:lnTo>
                      <a:pt x="819938" y="0"/>
                    </a:lnTo>
                    <a:lnTo>
                      <a:pt x="819938" y="800768"/>
                    </a:lnTo>
                    <a:lnTo>
                      <a:pt x="431768" y="800768"/>
                    </a:lnTo>
                    <a:lnTo>
                      <a:pt x="259507" y="328583"/>
                    </a:lnTo>
                    <a:lnTo>
                      <a:pt x="257277" y="328583"/>
                    </a:lnTo>
                    <a:lnTo>
                      <a:pt x="257277" y="800768"/>
                    </a:lnTo>
                    <a:lnTo>
                      <a:pt x="0" y="800768"/>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461" name="Google Shape;461;p82"/>
              <p:cNvSpPr/>
              <p:nvPr/>
            </p:nvSpPr>
            <p:spPr>
              <a:xfrm>
                <a:off x="5828566" y="2582930"/>
                <a:ext cx="681662" cy="800767"/>
              </a:xfrm>
              <a:custGeom>
                <a:rect b="b" l="l" r="r" t="t"/>
                <a:pathLst>
                  <a:path extrusionOk="0" h="800767" w="681662">
                    <a:moveTo>
                      <a:pt x="0" y="0"/>
                    </a:moveTo>
                    <a:lnTo>
                      <a:pt x="681663" y="0"/>
                    </a:lnTo>
                    <a:lnTo>
                      <a:pt x="681663" y="190643"/>
                    </a:lnTo>
                    <a:lnTo>
                      <a:pt x="332236" y="190643"/>
                    </a:lnTo>
                    <a:lnTo>
                      <a:pt x="332236" y="309508"/>
                    </a:lnTo>
                    <a:lnTo>
                      <a:pt x="653374" y="309508"/>
                    </a:lnTo>
                    <a:lnTo>
                      <a:pt x="653374" y="479984"/>
                    </a:lnTo>
                    <a:lnTo>
                      <a:pt x="332236" y="479984"/>
                    </a:lnTo>
                    <a:lnTo>
                      <a:pt x="332236" y="610076"/>
                    </a:lnTo>
                    <a:lnTo>
                      <a:pt x="681663" y="610076"/>
                    </a:lnTo>
                    <a:lnTo>
                      <a:pt x="681663" y="800768"/>
                    </a:lnTo>
                    <a:lnTo>
                      <a:pt x="0" y="800768"/>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462" name="Google Shape;462;p82"/>
              <p:cNvSpPr/>
              <p:nvPr/>
            </p:nvSpPr>
            <p:spPr>
              <a:xfrm>
                <a:off x="6554867" y="2582930"/>
                <a:ext cx="723526" cy="800767"/>
              </a:xfrm>
              <a:custGeom>
                <a:rect b="b" l="l" r="r" t="t"/>
                <a:pathLst>
                  <a:path extrusionOk="0" h="800767" w="723526">
                    <a:moveTo>
                      <a:pt x="0" y="0"/>
                    </a:moveTo>
                    <a:lnTo>
                      <a:pt x="723527" y="0"/>
                    </a:lnTo>
                    <a:lnTo>
                      <a:pt x="723527" y="190642"/>
                    </a:lnTo>
                    <a:lnTo>
                      <a:pt x="529120" y="190642"/>
                    </a:lnTo>
                    <a:lnTo>
                      <a:pt x="529120" y="800768"/>
                    </a:lnTo>
                    <a:lnTo>
                      <a:pt x="196884" y="800768"/>
                    </a:lnTo>
                    <a:lnTo>
                      <a:pt x="196884" y="190642"/>
                    </a:lnTo>
                    <a:lnTo>
                      <a:pt x="0" y="190642"/>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463" name="Google Shape;463;p82"/>
              <p:cNvSpPr/>
              <p:nvPr/>
            </p:nvSpPr>
            <p:spPr>
              <a:xfrm>
                <a:off x="4910136" y="3475592"/>
                <a:ext cx="819937" cy="800767"/>
              </a:xfrm>
              <a:custGeom>
                <a:rect b="b" l="l" r="r" t="t"/>
                <a:pathLst>
                  <a:path extrusionOk="0" h="800767" w="819937">
                    <a:moveTo>
                      <a:pt x="0" y="0"/>
                    </a:moveTo>
                    <a:lnTo>
                      <a:pt x="390399" y="0"/>
                    </a:lnTo>
                    <a:lnTo>
                      <a:pt x="560431" y="484504"/>
                    </a:lnTo>
                    <a:lnTo>
                      <a:pt x="562660" y="484504"/>
                    </a:lnTo>
                    <a:lnTo>
                      <a:pt x="562660" y="0"/>
                    </a:lnTo>
                    <a:lnTo>
                      <a:pt x="819938" y="0"/>
                    </a:lnTo>
                    <a:lnTo>
                      <a:pt x="819938" y="800768"/>
                    </a:lnTo>
                    <a:lnTo>
                      <a:pt x="431768" y="800768"/>
                    </a:lnTo>
                    <a:lnTo>
                      <a:pt x="259507" y="328632"/>
                    </a:lnTo>
                    <a:lnTo>
                      <a:pt x="257277" y="328632"/>
                    </a:lnTo>
                    <a:lnTo>
                      <a:pt x="257277" y="800768"/>
                    </a:lnTo>
                    <a:lnTo>
                      <a:pt x="0" y="800768"/>
                    </a:lnTo>
                    <a:lnTo>
                      <a:pt x="0"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464" name="Google Shape;464;p82"/>
              <p:cNvSpPr/>
              <p:nvPr/>
            </p:nvSpPr>
            <p:spPr>
              <a:xfrm>
                <a:off x="5768222" y="3450905"/>
                <a:ext cx="742749" cy="850141"/>
              </a:xfrm>
              <a:custGeom>
                <a:rect b="b" l="l" r="r" t="t"/>
                <a:pathLst>
                  <a:path extrusionOk="0" h="850141" w="742749">
                    <a:moveTo>
                      <a:pt x="306523" y="616831"/>
                    </a:moveTo>
                    <a:cubicBezTo>
                      <a:pt x="306523" y="657215"/>
                      <a:pt x="326637" y="684137"/>
                      <a:pt x="371375" y="684137"/>
                    </a:cubicBezTo>
                    <a:cubicBezTo>
                      <a:pt x="416112" y="684137"/>
                      <a:pt x="436276" y="657215"/>
                      <a:pt x="436276" y="616831"/>
                    </a:cubicBezTo>
                    <a:lnTo>
                      <a:pt x="436276" y="233311"/>
                    </a:lnTo>
                    <a:cubicBezTo>
                      <a:pt x="436276" y="192927"/>
                      <a:pt x="416112" y="166005"/>
                      <a:pt x="371375" y="166005"/>
                    </a:cubicBezTo>
                    <a:cubicBezTo>
                      <a:pt x="326637" y="166005"/>
                      <a:pt x="306523" y="192927"/>
                      <a:pt x="306523" y="233311"/>
                    </a:cubicBezTo>
                    <a:close/>
                    <a:moveTo>
                      <a:pt x="371375" y="0"/>
                    </a:moveTo>
                    <a:cubicBezTo>
                      <a:pt x="663332" y="0"/>
                      <a:pt x="742749" y="96464"/>
                      <a:pt x="742749" y="425046"/>
                    </a:cubicBezTo>
                    <a:cubicBezTo>
                      <a:pt x="742749" y="753678"/>
                      <a:pt x="663332" y="850142"/>
                      <a:pt x="371375" y="850142"/>
                    </a:cubicBezTo>
                    <a:cubicBezTo>
                      <a:pt x="79418" y="850142"/>
                      <a:pt x="0" y="753678"/>
                      <a:pt x="0" y="425046"/>
                    </a:cubicBezTo>
                    <a:cubicBezTo>
                      <a:pt x="0" y="96464"/>
                      <a:pt x="79418" y="0"/>
                      <a:pt x="371375" y="0"/>
                    </a:cubicBez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grpSp>
        <p:grpSp>
          <p:nvGrpSpPr>
            <p:cNvPr id="465" name="Google Shape;465;p82"/>
            <p:cNvGrpSpPr/>
            <p:nvPr/>
          </p:nvGrpSpPr>
          <p:grpSpPr>
            <a:xfrm>
              <a:off x="4910137" y="2176462"/>
              <a:ext cx="2368257" cy="2506366"/>
              <a:chOff x="4910137" y="2176462"/>
              <a:chExt cx="2368257" cy="2506366"/>
            </a:xfrm>
          </p:grpSpPr>
          <p:sp>
            <p:nvSpPr>
              <p:cNvPr id="466" name="Google Shape;466;p82"/>
              <p:cNvSpPr/>
              <p:nvPr/>
            </p:nvSpPr>
            <p:spPr>
              <a:xfrm>
                <a:off x="6552043" y="3475592"/>
                <a:ext cx="721495" cy="800767"/>
              </a:xfrm>
              <a:custGeom>
                <a:rect b="b" l="l" r="r" t="t"/>
                <a:pathLst>
                  <a:path extrusionOk="0" h="800767" w="721495">
                    <a:moveTo>
                      <a:pt x="297556" y="630292"/>
                    </a:moveTo>
                    <a:lnTo>
                      <a:pt x="345662" y="630292"/>
                    </a:lnTo>
                    <a:cubicBezTo>
                      <a:pt x="400457" y="630292"/>
                      <a:pt x="419481" y="608983"/>
                      <a:pt x="419481" y="547290"/>
                    </a:cubicBezTo>
                    <a:lnTo>
                      <a:pt x="419481" y="253478"/>
                    </a:lnTo>
                    <a:cubicBezTo>
                      <a:pt x="419481" y="191785"/>
                      <a:pt x="400457" y="170475"/>
                      <a:pt x="345662" y="170475"/>
                    </a:cubicBezTo>
                    <a:lnTo>
                      <a:pt x="297556" y="170475"/>
                    </a:lnTo>
                    <a:close/>
                    <a:moveTo>
                      <a:pt x="0" y="1142"/>
                    </a:moveTo>
                    <a:lnTo>
                      <a:pt x="1140" y="0"/>
                    </a:lnTo>
                    <a:lnTo>
                      <a:pt x="427309" y="0"/>
                    </a:lnTo>
                    <a:cubicBezTo>
                      <a:pt x="635390" y="0"/>
                      <a:pt x="721496" y="85238"/>
                      <a:pt x="721496" y="268032"/>
                    </a:cubicBezTo>
                    <a:lnTo>
                      <a:pt x="721496" y="532736"/>
                    </a:lnTo>
                    <a:cubicBezTo>
                      <a:pt x="721496" y="715530"/>
                      <a:pt x="635390" y="800768"/>
                      <a:pt x="427309" y="800768"/>
                    </a:cubicBezTo>
                    <a:lnTo>
                      <a:pt x="0" y="800768"/>
                    </a:lnTo>
                    <a:lnTo>
                      <a:pt x="0" y="1143"/>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467" name="Google Shape;467;p82"/>
              <p:cNvSpPr/>
              <p:nvPr/>
            </p:nvSpPr>
            <p:spPr>
              <a:xfrm>
                <a:off x="4910137" y="2176462"/>
                <a:ext cx="2368257" cy="251789"/>
              </a:xfrm>
              <a:custGeom>
                <a:rect b="b" l="l" r="r" t="t"/>
                <a:pathLst>
                  <a:path extrusionOk="0" h="251789" w="2368257">
                    <a:moveTo>
                      <a:pt x="2368257" y="0"/>
                    </a:moveTo>
                    <a:lnTo>
                      <a:pt x="0" y="0"/>
                    </a:lnTo>
                    <a:lnTo>
                      <a:pt x="0" y="251789"/>
                    </a:lnTo>
                    <a:lnTo>
                      <a:pt x="2368257" y="251789"/>
                    </a:lnTo>
                    <a:lnTo>
                      <a:pt x="2368257"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sp>
            <p:nvSpPr>
              <p:cNvPr id="468" name="Google Shape;468;p82"/>
              <p:cNvSpPr/>
              <p:nvPr/>
            </p:nvSpPr>
            <p:spPr>
              <a:xfrm>
                <a:off x="4910137" y="4431039"/>
                <a:ext cx="2368257" cy="251789"/>
              </a:xfrm>
              <a:custGeom>
                <a:rect b="b" l="l" r="r" t="t"/>
                <a:pathLst>
                  <a:path extrusionOk="0" h="251789" w="2368257">
                    <a:moveTo>
                      <a:pt x="2368257" y="0"/>
                    </a:moveTo>
                    <a:lnTo>
                      <a:pt x="0" y="0"/>
                    </a:lnTo>
                    <a:lnTo>
                      <a:pt x="0" y="251789"/>
                    </a:lnTo>
                    <a:lnTo>
                      <a:pt x="2368257" y="251789"/>
                    </a:lnTo>
                    <a:lnTo>
                      <a:pt x="2368257" y="0"/>
                    </a:lnTo>
                  </a:path>
                </a:pathLst>
              </a:custGeom>
              <a:solidFill>
                <a:schemeClr val="lt1"/>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grpSp>
        <p:sp>
          <p:nvSpPr>
            <p:cNvPr id="469" name="Google Shape;469;p82"/>
            <p:cNvSpPr/>
            <p:nvPr/>
          </p:nvSpPr>
          <p:spPr>
            <a:xfrm>
              <a:off x="6554867" y="4502865"/>
              <a:ext cx="581040" cy="108086"/>
            </a:xfrm>
            <a:custGeom>
              <a:rect b="b" l="l" r="r" t="t"/>
              <a:pathLst>
                <a:path extrusionOk="0" h="108086" w="581040">
                  <a:moveTo>
                    <a:pt x="581041" y="108087"/>
                  </a:moveTo>
                  <a:lnTo>
                    <a:pt x="0" y="108087"/>
                  </a:lnTo>
                  <a:lnTo>
                    <a:pt x="0" y="0"/>
                  </a:lnTo>
                  <a:lnTo>
                    <a:pt x="581041" y="0"/>
                  </a:lnTo>
                  <a:lnTo>
                    <a:pt x="581041" y="108087"/>
                  </a:lnTo>
                </a:path>
              </a:pathLst>
            </a:custGeom>
            <a:solidFill>
              <a:schemeClr val="accent3"/>
            </a:solidFill>
            <a:ln>
              <a:noFill/>
            </a:ln>
          </p:spPr>
          <p:txBody>
            <a:bodyPr anchorCtr="0" anchor="ctr" bIns="25700" lIns="51425" spcFirstLastPara="1" rIns="51425" wrap="square" tIns="25700">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Roboto"/>
                <a:ea typeface="Roboto"/>
                <a:cs typeface="Roboto"/>
                <a:sym typeface="Roboto"/>
              </a:endParaRPr>
            </a:p>
          </p:txBody>
        </p:sp>
      </p:grpSp>
      <p:sp>
        <p:nvSpPr>
          <p:cNvPr id="470" name="Google Shape;470;p82"/>
          <p:cNvSpPr txBox="1"/>
          <p:nvPr>
            <p:ph type="title"/>
          </p:nvPr>
        </p:nvSpPr>
        <p:spPr>
          <a:xfrm>
            <a:off x="386953" y="546525"/>
            <a:ext cx="8370000" cy="6756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2400"/>
              <a:buFont typeface="Roboto Mono"/>
              <a:buNone/>
              <a:defRPr b="1" sz="2400">
                <a:solidFill>
                  <a:schemeClr val="lt1"/>
                </a:solidFill>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471" name="Google Shape;471;p82"/>
          <p:cNvSpPr txBox="1"/>
          <p:nvPr>
            <p:ph idx="1" type="body"/>
          </p:nvPr>
        </p:nvSpPr>
        <p:spPr>
          <a:xfrm>
            <a:off x="386953" y="195486"/>
            <a:ext cx="8370000" cy="243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lt1"/>
              </a:buClr>
              <a:buSzPts val="800"/>
              <a:buNone/>
              <a:defRPr sz="800" cap="none">
                <a:solidFill>
                  <a:schemeClr val="lt1"/>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472" name="Google Shape;472;p82"/>
          <p:cNvSpPr txBox="1"/>
          <p:nvPr>
            <p:ph idx="2" type="body"/>
          </p:nvPr>
        </p:nvSpPr>
        <p:spPr>
          <a:xfrm>
            <a:off x="386951" y="1599642"/>
            <a:ext cx="8368800" cy="243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lt1"/>
              </a:buClr>
              <a:buSzPts val="1500"/>
              <a:buNone/>
              <a:defRPr b="1" sz="1500" cap="none">
                <a:solidFill>
                  <a:schemeClr val="lt1"/>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473" name="Google Shape;473;p82"/>
          <p:cNvSpPr txBox="1"/>
          <p:nvPr>
            <p:ph idx="3" type="body"/>
          </p:nvPr>
        </p:nvSpPr>
        <p:spPr>
          <a:xfrm>
            <a:off x="386954" y="2038155"/>
            <a:ext cx="8370000" cy="2268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lt1"/>
              </a:buClr>
              <a:buSzPts val="1400"/>
              <a:buChar char="■"/>
              <a:defRPr sz="1400"/>
            </a:lvl1pPr>
            <a:lvl2pPr indent="-317500" lvl="1" marL="914400" algn="l">
              <a:lnSpc>
                <a:spcPct val="90000"/>
              </a:lnSpc>
              <a:spcBef>
                <a:spcPts val="1200"/>
              </a:spcBef>
              <a:spcAft>
                <a:spcPts val="0"/>
              </a:spcAft>
              <a:buClr>
                <a:schemeClr val="lt1"/>
              </a:buClr>
              <a:buSzPts val="1400"/>
              <a:buChar char="●"/>
              <a:defRPr sz="1400"/>
            </a:lvl2pPr>
            <a:lvl3pPr indent="-317500" lvl="2" marL="1371600" algn="l">
              <a:lnSpc>
                <a:spcPct val="90000"/>
              </a:lnSpc>
              <a:spcBef>
                <a:spcPts val="1200"/>
              </a:spcBef>
              <a:spcAft>
                <a:spcPts val="0"/>
              </a:spcAft>
              <a:buClr>
                <a:schemeClr val="lt1"/>
              </a:buClr>
              <a:buSzPts val="1400"/>
              <a:buChar char="■"/>
              <a:defRPr sz="1400"/>
            </a:lvl3pPr>
            <a:lvl4pPr indent="-317500" lvl="3" marL="1828800" algn="l">
              <a:lnSpc>
                <a:spcPct val="90000"/>
              </a:lnSpc>
              <a:spcBef>
                <a:spcPts val="1200"/>
              </a:spcBef>
              <a:spcAft>
                <a:spcPts val="0"/>
              </a:spcAft>
              <a:buClr>
                <a:schemeClr val="lt1"/>
              </a:buClr>
              <a:buSzPts val="1400"/>
              <a:buChar char="●"/>
              <a:defRPr sz="1400"/>
            </a:lvl4pPr>
            <a:lvl5pPr indent="-317500" lvl="4" marL="2286000" algn="l">
              <a:lnSpc>
                <a:spcPct val="90000"/>
              </a:lnSpc>
              <a:spcBef>
                <a:spcPts val="1200"/>
              </a:spcBef>
              <a:spcAft>
                <a:spcPts val="0"/>
              </a:spcAft>
              <a:buClr>
                <a:schemeClr val="lt1"/>
              </a:buClr>
              <a:buSzPts val="1400"/>
              <a:buChar char="■"/>
              <a:defRPr sz="1400"/>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extLst>
    <p:ext uri="{DCECCB84-F9BA-43D5-87BE-67443E8EF086}">
      <p15:sldGuideLst>
        <p15:guide id="1" orient="horz" pos="344">
          <p15:clr>
            <a:srgbClr val="FBAE40"/>
          </p15:clr>
        </p15:guide>
        <p15:guide id="2" orient="horz" pos="769">
          <p15:clr>
            <a:srgbClr val="FBAE40"/>
          </p15:clr>
        </p15:guide>
        <p15:guide id="3" orient="horz" pos="1279">
          <p15:clr>
            <a:srgbClr val="FBAE40"/>
          </p15:clr>
        </p15:guide>
        <p15:guide id="4" orient="horz" pos="1008">
          <p15:clr>
            <a:srgbClr val="FBAE40"/>
          </p15:clr>
        </p15:guide>
        <p15:guide id="5" orient="horz" pos="2709">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3. Divider 03">
  <p:cSld name="03. Divider 03">
    <p:spTree>
      <p:nvGrpSpPr>
        <p:cNvPr id="474" name="Shape 474"/>
        <p:cNvGrpSpPr/>
        <p:nvPr/>
      </p:nvGrpSpPr>
      <p:grpSpPr>
        <a:xfrm>
          <a:off x="0" y="0"/>
          <a:ext cx="0" cy="0"/>
          <a:chOff x="0" y="0"/>
          <a:chExt cx="0" cy="0"/>
        </a:xfrm>
      </p:grpSpPr>
      <p:pic>
        <p:nvPicPr>
          <p:cNvPr id="475" name="Google Shape;475;p83"/>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476" name="Google Shape;476;p83"/>
          <p:cNvSpPr txBox="1"/>
          <p:nvPr>
            <p:ph idx="1" type="body"/>
          </p:nvPr>
        </p:nvSpPr>
        <p:spPr>
          <a:xfrm>
            <a:off x="602559" y="1356615"/>
            <a:ext cx="2754300" cy="2072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dk2"/>
              </a:buClr>
              <a:buSzPts val="17900"/>
              <a:buNone/>
              <a:defRPr sz="17900" cap="none">
                <a:solidFill>
                  <a:schemeClr val="dk2"/>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
        <p:nvSpPr>
          <p:cNvPr id="477" name="Google Shape;477;p83"/>
          <p:cNvSpPr/>
          <p:nvPr/>
        </p:nvSpPr>
        <p:spPr>
          <a:xfrm>
            <a:off x="3410871" y="2382729"/>
            <a:ext cx="620429" cy="1269642"/>
          </a:xfrm>
          <a:custGeom>
            <a:rect b="b" l="l" r="r" t="t"/>
            <a:pathLst>
              <a:path extrusionOk="0" h="1588" w="776">
                <a:moveTo>
                  <a:pt x="167" y="1588"/>
                </a:moveTo>
                <a:lnTo>
                  <a:pt x="776" y="0"/>
                </a:lnTo>
                <a:lnTo>
                  <a:pt x="611" y="0"/>
                </a:lnTo>
                <a:lnTo>
                  <a:pt x="0" y="1588"/>
                </a:lnTo>
                <a:lnTo>
                  <a:pt x="167" y="1588"/>
                </a:lnTo>
                <a:close/>
              </a:path>
            </a:pathLst>
          </a:custGeom>
          <a:solidFill>
            <a:schemeClr val="dk2"/>
          </a:solidFill>
          <a:ln>
            <a:noFill/>
          </a:ln>
        </p:spPr>
        <p:txBody>
          <a:bodyPr anchorCtr="0" anchor="t"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Roboto Mono"/>
              <a:ea typeface="Roboto Mono"/>
              <a:cs typeface="Roboto Mono"/>
              <a:sym typeface="Roboto Mono"/>
            </a:endParaRPr>
          </a:p>
        </p:txBody>
      </p:sp>
      <p:sp>
        <p:nvSpPr>
          <p:cNvPr id="478" name="Google Shape;478;p83"/>
          <p:cNvSpPr txBox="1"/>
          <p:nvPr>
            <p:ph idx="2" type="body"/>
          </p:nvPr>
        </p:nvSpPr>
        <p:spPr>
          <a:xfrm>
            <a:off x="4409982" y="2473263"/>
            <a:ext cx="4347000" cy="1161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lt1"/>
              </a:buClr>
              <a:buSzPts val="5000"/>
              <a:buNone/>
              <a:defRPr sz="5000" cap="none">
                <a:solidFill>
                  <a:schemeClr val="lt1"/>
                </a:solidFill>
                <a:latin typeface="Roboto Mono"/>
                <a:ea typeface="Roboto Mono"/>
                <a:cs typeface="Roboto Mono"/>
                <a:sym typeface="Roboto Mono"/>
              </a:defRPr>
            </a:lvl1pPr>
            <a:lvl2pPr indent="-317500" lvl="1" marL="9144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2pPr>
            <a:lvl3pPr indent="-317500" lvl="2" marL="13716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3pPr>
            <a:lvl4pPr indent="-317500" lvl="3" marL="18288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4pPr>
            <a:lvl5pPr indent="-317500" lvl="4" marL="2286000" algn="l">
              <a:lnSpc>
                <a:spcPct val="90000"/>
              </a:lnSpc>
              <a:spcBef>
                <a:spcPts val="1200"/>
              </a:spcBef>
              <a:spcAft>
                <a:spcPts val="0"/>
              </a:spcAft>
              <a:buClr>
                <a:schemeClr val="lt1"/>
              </a:buClr>
              <a:buSzPts val="1400"/>
              <a:buChar char="■"/>
              <a:defRPr sz="1400">
                <a:solidFill>
                  <a:schemeClr val="lt1"/>
                </a:solidFill>
                <a:latin typeface="Roboto Mono"/>
                <a:ea typeface="Roboto Mono"/>
                <a:cs typeface="Roboto Mono"/>
                <a:sym typeface="Roboto Mono"/>
              </a:defRPr>
            </a:lvl5pPr>
            <a:lvl6pPr indent="-317500" lvl="5" marL="2743200" algn="l">
              <a:lnSpc>
                <a:spcPct val="90000"/>
              </a:lnSpc>
              <a:spcBef>
                <a:spcPts val="1200"/>
              </a:spcBef>
              <a:spcAft>
                <a:spcPts val="0"/>
              </a:spcAft>
              <a:buClr>
                <a:schemeClr val="dk1"/>
              </a:buClr>
              <a:buSzPts val="1400"/>
              <a:buChar char="●"/>
              <a:defRPr/>
            </a:lvl6pPr>
            <a:lvl7pPr indent="-317500" lvl="6" marL="3200400" algn="l">
              <a:lnSpc>
                <a:spcPct val="90000"/>
              </a:lnSpc>
              <a:spcBef>
                <a:spcPts val="1200"/>
              </a:spcBef>
              <a:spcAft>
                <a:spcPts val="0"/>
              </a:spcAft>
              <a:buClr>
                <a:schemeClr val="dk1"/>
              </a:buClr>
              <a:buSzPts val="1400"/>
              <a:buChar char="■"/>
              <a:defRPr/>
            </a:lvl7pPr>
            <a:lvl8pPr indent="-317500" lvl="7" marL="3657600" algn="l">
              <a:lnSpc>
                <a:spcPct val="90000"/>
              </a:lnSpc>
              <a:spcBef>
                <a:spcPts val="1200"/>
              </a:spcBef>
              <a:spcAft>
                <a:spcPts val="0"/>
              </a:spcAft>
              <a:buClr>
                <a:schemeClr val="dk1"/>
              </a:buClr>
              <a:buSzPts val="1400"/>
              <a:buChar char="●"/>
              <a:defRPr/>
            </a:lvl8pPr>
            <a:lvl9pPr indent="-317500" lvl="8" marL="4114800" algn="l">
              <a:lnSpc>
                <a:spcPct val="90000"/>
              </a:lnSpc>
              <a:spcBef>
                <a:spcPts val="1200"/>
              </a:spcBef>
              <a:spcAft>
                <a:spcPts val="1200"/>
              </a:spcAft>
              <a:buClr>
                <a:schemeClr val="dk1"/>
              </a:buClr>
              <a:buSzPts val="1400"/>
              <a:buChar char="■"/>
              <a:defRPr/>
            </a:lvl9pPr>
          </a:lstStyle>
          <a:p/>
        </p:txBody>
      </p:sp>
    </p:spTree>
  </p:cSld>
  <p:clrMapOvr>
    <a:masterClrMapping/>
  </p:clrMapOvr>
  <p:extLst>
    <p:ext uri="{DCECCB84-F9BA-43D5-87BE-67443E8EF086}">
      <p15:sldGuideLst>
        <p15:guide id="1" pos="276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1">
  <p:cSld name="Title + Text (g412bd49b935_11_0)">
    <p:bg>
      <p:bgPr>
        <a:solidFill>
          <a:schemeClr val="lt1"/>
        </a:solidFill>
      </p:bgPr>
    </p:bg>
    <p:spTree>
      <p:nvGrpSpPr>
        <p:cNvPr id="479" name="Shape 479"/>
        <p:cNvGrpSpPr/>
        <p:nvPr/>
      </p:nvGrpSpPr>
      <p:grpSpPr>
        <a:xfrm>
          <a:off x="0" y="0"/>
          <a:ext cx="0" cy="0"/>
          <a:chOff x="0" y="0"/>
          <a:chExt cx="0" cy="0"/>
        </a:xfrm>
      </p:grpSpPr>
      <p:sp>
        <p:nvSpPr>
          <p:cNvPr id="480" name="Google Shape;480;p84"/>
          <p:cNvSpPr txBox="1"/>
          <p:nvPr>
            <p:ph type="title"/>
          </p:nvPr>
        </p:nvSpPr>
        <p:spPr>
          <a:xfrm>
            <a:off x="504000" y="521225"/>
            <a:ext cx="8136000" cy="572700"/>
          </a:xfrm>
          <a:prstGeom prst="rect">
            <a:avLst/>
          </a:prstGeom>
          <a:noFill/>
          <a:ln>
            <a:noFill/>
          </a:ln>
        </p:spPr>
        <p:txBody>
          <a:bodyPr anchorCtr="0" anchor="t" bIns="91425" lIns="91425" spcFirstLastPara="1" rIns="91425" wrap="square" tIns="91425">
            <a:sp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481" name="Google Shape;481;p84"/>
          <p:cNvSpPr txBox="1"/>
          <p:nvPr>
            <p:ph idx="1" type="body"/>
          </p:nvPr>
        </p:nvSpPr>
        <p:spPr>
          <a:xfrm>
            <a:off x="504000" y="1381075"/>
            <a:ext cx="57600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50000"/>
              </a:lnSpc>
              <a:spcBef>
                <a:spcPts val="0"/>
              </a:spcBef>
              <a:spcAft>
                <a:spcPts val="0"/>
              </a:spcAft>
              <a:buSzPts val="1800"/>
              <a:buChar char="■"/>
              <a:defRPr/>
            </a:lvl1pPr>
            <a:lvl2pPr indent="-317500" lvl="1" marL="914400" algn="l">
              <a:lnSpc>
                <a:spcPct val="150000"/>
              </a:lnSpc>
              <a:spcBef>
                <a:spcPts val="0"/>
              </a:spcBef>
              <a:spcAft>
                <a:spcPts val="0"/>
              </a:spcAft>
              <a:buSzPts val="1400"/>
              <a:buChar char="●"/>
              <a:defRPr/>
            </a:lvl2pPr>
            <a:lvl3pPr indent="-317500" lvl="2" marL="1371600" algn="l">
              <a:lnSpc>
                <a:spcPct val="150000"/>
              </a:lnSpc>
              <a:spcBef>
                <a:spcPts val="0"/>
              </a:spcBef>
              <a:spcAft>
                <a:spcPts val="0"/>
              </a:spcAft>
              <a:buSzPts val="1400"/>
              <a:buChar char="■"/>
              <a:defRPr/>
            </a:lvl3pPr>
            <a:lvl4pPr indent="-317500" lvl="3" marL="1828800" algn="l">
              <a:lnSpc>
                <a:spcPct val="150000"/>
              </a:lnSpc>
              <a:spcBef>
                <a:spcPts val="0"/>
              </a:spcBef>
              <a:spcAft>
                <a:spcPts val="0"/>
              </a:spcAft>
              <a:buSzPts val="1400"/>
              <a:buChar char="●"/>
              <a:defRPr/>
            </a:lvl4pPr>
            <a:lvl5pPr indent="-317500" lvl="4" marL="2286000" algn="l">
              <a:lnSpc>
                <a:spcPct val="150000"/>
              </a:lnSpc>
              <a:spcBef>
                <a:spcPts val="0"/>
              </a:spcBef>
              <a:spcAft>
                <a:spcPts val="0"/>
              </a:spcAft>
              <a:buSzPts val="1400"/>
              <a:buChar char="■"/>
              <a:defRPr/>
            </a:lvl5pPr>
            <a:lvl6pPr indent="-317500" lvl="5" marL="2743200" algn="l">
              <a:lnSpc>
                <a:spcPct val="150000"/>
              </a:lnSpc>
              <a:spcBef>
                <a:spcPts val="0"/>
              </a:spcBef>
              <a:spcAft>
                <a:spcPts val="0"/>
              </a:spcAft>
              <a:buSzPts val="1400"/>
              <a:buChar char="●"/>
              <a:defRPr/>
            </a:lvl6pPr>
            <a:lvl7pPr indent="-317500" lvl="6" marL="3200400" algn="l">
              <a:lnSpc>
                <a:spcPct val="150000"/>
              </a:lnSpc>
              <a:spcBef>
                <a:spcPts val="0"/>
              </a:spcBef>
              <a:spcAft>
                <a:spcPts val="0"/>
              </a:spcAft>
              <a:buSzPts val="1400"/>
              <a:buChar char="■"/>
              <a:defRPr/>
            </a:lvl7pPr>
            <a:lvl8pPr indent="-317500" lvl="7" marL="3657600" algn="l">
              <a:lnSpc>
                <a:spcPct val="150000"/>
              </a:lnSpc>
              <a:spcBef>
                <a:spcPts val="0"/>
              </a:spcBef>
              <a:spcAft>
                <a:spcPts val="0"/>
              </a:spcAft>
              <a:buSzPts val="1400"/>
              <a:buChar char="●"/>
              <a:defRPr/>
            </a:lvl8pPr>
            <a:lvl9pPr indent="-317500" lvl="8" marL="4114800" algn="l">
              <a:lnSpc>
                <a:spcPct val="150000"/>
              </a:lnSpc>
              <a:spcBef>
                <a:spcPts val="0"/>
              </a:spcBef>
              <a:spcAft>
                <a:spcPts val="0"/>
              </a:spcAft>
              <a:buSzPts val="14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vertake + Title + Subtitle" type="title">
  <p:cSld name="TITLE">
    <p:spTree>
      <p:nvGrpSpPr>
        <p:cNvPr id="486" name="Shape 486"/>
        <p:cNvGrpSpPr/>
        <p:nvPr/>
      </p:nvGrpSpPr>
      <p:grpSpPr>
        <a:xfrm>
          <a:off x="0" y="0"/>
          <a:ext cx="0" cy="0"/>
          <a:chOff x="0" y="0"/>
          <a:chExt cx="0" cy="0"/>
        </a:xfrm>
      </p:grpSpPr>
      <p:sp>
        <p:nvSpPr>
          <p:cNvPr id="487" name="Google Shape;487;p86"/>
          <p:cNvSpPr/>
          <p:nvPr/>
        </p:nvSpPr>
        <p:spPr>
          <a:xfrm>
            <a:off x="0" y="0"/>
            <a:ext cx="9144000" cy="5054400"/>
          </a:xfrm>
          <a:prstGeom prst="rect">
            <a:avLst/>
          </a:prstGeom>
          <a:solidFill>
            <a:srgbClr val="111111">
              <a:alpha val="702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86"/>
          <p:cNvSpPr txBox="1"/>
          <p:nvPr>
            <p:ph type="ctrTitle"/>
          </p:nvPr>
        </p:nvSpPr>
        <p:spPr>
          <a:xfrm>
            <a:off x="504000" y="504000"/>
            <a:ext cx="8136000" cy="34920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5200"/>
              <a:buNone/>
              <a:defRPr sz="5200">
                <a:solidFill>
                  <a:schemeClr val="lt1"/>
                </a:solidFill>
              </a:defRPr>
            </a:lvl2pPr>
            <a:lvl3pPr lvl="2">
              <a:lnSpc>
                <a:spcPct val="90000"/>
              </a:lnSpc>
              <a:spcBef>
                <a:spcPts val="0"/>
              </a:spcBef>
              <a:spcAft>
                <a:spcPts val="0"/>
              </a:spcAft>
              <a:buClr>
                <a:schemeClr val="lt1"/>
              </a:buClr>
              <a:buSzPts val="5200"/>
              <a:buNone/>
              <a:defRPr sz="5200">
                <a:solidFill>
                  <a:schemeClr val="lt1"/>
                </a:solidFill>
              </a:defRPr>
            </a:lvl3pPr>
            <a:lvl4pPr lvl="3">
              <a:lnSpc>
                <a:spcPct val="90000"/>
              </a:lnSpc>
              <a:spcBef>
                <a:spcPts val="0"/>
              </a:spcBef>
              <a:spcAft>
                <a:spcPts val="0"/>
              </a:spcAft>
              <a:buClr>
                <a:schemeClr val="lt1"/>
              </a:buClr>
              <a:buSzPts val="5200"/>
              <a:buNone/>
              <a:defRPr sz="5200">
                <a:solidFill>
                  <a:schemeClr val="lt1"/>
                </a:solidFill>
              </a:defRPr>
            </a:lvl4pPr>
            <a:lvl5pPr lvl="4">
              <a:lnSpc>
                <a:spcPct val="90000"/>
              </a:lnSpc>
              <a:spcBef>
                <a:spcPts val="0"/>
              </a:spcBef>
              <a:spcAft>
                <a:spcPts val="0"/>
              </a:spcAft>
              <a:buClr>
                <a:schemeClr val="lt1"/>
              </a:buClr>
              <a:buSzPts val="5200"/>
              <a:buNone/>
              <a:defRPr sz="5200">
                <a:solidFill>
                  <a:schemeClr val="lt1"/>
                </a:solidFill>
              </a:defRPr>
            </a:lvl5pPr>
            <a:lvl6pPr lvl="5">
              <a:lnSpc>
                <a:spcPct val="90000"/>
              </a:lnSpc>
              <a:spcBef>
                <a:spcPts val="0"/>
              </a:spcBef>
              <a:spcAft>
                <a:spcPts val="0"/>
              </a:spcAft>
              <a:buClr>
                <a:schemeClr val="lt1"/>
              </a:buClr>
              <a:buSzPts val="5200"/>
              <a:buNone/>
              <a:defRPr sz="5200">
                <a:solidFill>
                  <a:schemeClr val="lt1"/>
                </a:solidFill>
              </a:defRPr>
            </a:lvl6pPr>
            <a:lvl7pPr lvl="6">
              <a:lnSpc>
                <a:spcPct val="90000"/>
              </a:lnSpc>
              <a:spcBef>
                <a:spcPts val="0"/>
              </a:spcBef>
              <a:spcAft>
                <a:spcPts val="0"/>
              </a:spcAft>
              <a:buClr>
                <a:schemeClr val="lt1"/>
              </a:buClr>
              <a:buSzPts val="5200"/>
              <a:buNone/>
              <a:defRPr sz="5200">
                <a:solidFill>
                  <a:schemeClr val="lt1"/>
                </a:solidFill>
              </a:defRPr>
            </a:lvl7pPr>
            <a:lvl8pPr lvl="7">
              <a:lnSpc>
                <a:spcPct val="90000"/>
              </a:lnSpc>
              <a:spcBef>
                <a:spcPts val="0"/>
              </a:spcBef>
              <a:spcAft>
                <a:spcPts val="0"/>
              </a:spcAft>
              <a:buClr>
                <a:schemeClr val="lt1"/>
              </a:buClr>
              <a:buSzPts val="5200"/>
              <a:buNone/>
              <a:defRPr sz="5200">
                <a:solidFill>
                  <a:schemeClr val="lt1"/>
                </a:solidFill>
              </a:defRPr>
            </a:lvl8pPr>
            <a:lvl9pPr lvl="8">
              <a:lnSpc>
                <a:spcPct val="90000"/>
              </a:lnSpc>
              <a:spcBef>
                <a:spcPts val="0"/>
              </a:spcBef>
              <a:spcAft>
                <a:spcPts val="0"/>
              </a:spcAft>
              <a:buClr>
                <a:schemeClr val="lt1"/>
              </a:buClr>
              <a:buSzPts val="5200"/>
              <a:buNone/>
              <a:defRPr sz="5200">
                <a:solidFill>
                  <a:schemeClr val="lt1"/>
                </a:solidFill>
              </a:defRPr>
            </a:lvl9pPr>
          </a:lstStyle>
          <a:p/>
        </p:txBody>
      </p:sp>
      <p:sp>
        <p:nvSpPr>
          <p:cNvPr id="489" name="Google Shape;489;p86"/>
          <p:cNvSpPr txBox="1"/>
          <p:nvPr>
            <p:ph idx="1" type="subTitle"/>
          </p:nvPr>
        </p:nvSpPr>
        <p:spPr>
          <a:xfrm>
            <a:off x="504000" y="4116425"/>
            <a:ext cx="8136000" cy="792600"/>
          </a:xfrm>
          <a:prstGeom prst="rect">
            <a:avLst/>
          </a:prstGeom>
        </p:spPr>
        <p:txBody>
          <a:bodyPr anchorCtr="0" anchor="b" bIns="91425" lIns="91425" spcFirstLastPara="1" rIns="91425" wrap="square" tIns="91425">
            <a:noAutofit/>
          </a:bodyPr>
          <a:lstStyle>
            <a:lvl1pPr lvl="0">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pic>
        <p:nvPicPr>
          <p:cNvPr id="490" name="Google Shape;490;p86"/>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Image Background">
  <p:cSld name="TITLE_1">
    <p:bg>
      <p:bgPr>
        <a:blipFill>
          <a:blip r:embed="rId2">
            <a:alphaModFix/>
          </a:blip>
          <a:stretch>
            <a:fillRect/>
          </a:stretch>
        </a:blipFill>
      </p:bgPr>
    </p:bg>
    <p:spTree>
      <p:nvGrpSpPr>
        <p:cNvPr id="491" name="Shape 491"/>
        <p:cNvGrpSpPr/>
        <p:nvPr/>
      </p:nvGrpSpPr>
      <p:grpSpPr>
        <a:xfrm>
          <a:off x="0" y="0"/>
          <a:ext cx="0" cy="0"/>
          <a:chOff x="0" y="0"/>
          <a:chExt cx="0" cy="0"/>
        </a:xfrm>
      </p:grpSpPr>
      <p:sp>
        <p:nvSpPr>
          <p:cNvPr id="492" name="Google Shape;492;p87"/>
          <p:cNvSpPr/>
          <p:nvPr/>
        </p:nvSpPr>
        <p:spPr>
          <a:xfrm>
            <a:off x="0" y="0"/>
            <a:ext cx="9144000" cy="5054400"/>
          </a:xfrm>
          <a:prstGeom prst="rect">
            <a:avLst/>
          </a:prstGeom>
          <a:solidFill>
            <a:srgbClr val="111111">
              <a:alpha val="702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3" name="Google Shape;493;p87"/>
          <p:cNvPicPr preferRelativeResize="0"/>
          <p:nvPr/>
        </p:nvPicPr>
        <p:blipFill rotWithShape="1">
          <a:blip r:embed="rId3">
            <a:alphaModFix/>
          </a:blip>
          <a:srcRect b="0" l="0" r="0" t="0"/>
          <a:stretch/>
        </p:blipFill>
        <p:spPr>
          <a:xfrm>
            <a:off x="3284400" y="1211750"/>
            <a:ext cx="2575200" cy="2719991"/>
          </a:xfrm>
          <a:prstGeom prst="rect">
            <a:avLst/>
          </a:prstGeom>
          <a:noFill/>
          <a:ln>
            <a:noFill/>
          </a:ln>
        </p:spPr>
      </p:pic>
      <p:pic>
        <p:nvPicPr>
          <p:cNvPr id="494" name="Google Shape;494;p87"/>
          <p:cNvPicPr preferRelativeResize="0"/>
          <p:nvPr/>
        </p:nvPicPr>
        <p:blipFill rotWithShape="1">
          <a:blip r:embed="rId3">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Image" type="secHead">
  <p:cSld name="SECTION_HEADER">
    <p:bg>
      <p:bgPr>
        <a:solidFill>
          <a:schemeClr val="dk1"/>
        </a:solidFill>
      </p:bgPr>
    </p:bg>
    <p:spTree>
      <p:nvGrpSpPr>
        <p:cNvPr id="495" name="Shape 495"/>
        <p:cNvGrpSpPr/>
        <p:nvPr/>
      </p:nvGrpSpPr>
      <p:grpSpPr>
        <a:xfrm>
          <a:off x="0" y="0"/>
          <a:ext cx="0" cy="0"/>
          <a:chOff x="0" y="0"/>
          <a:chExt cx="0" cy="0"/>
        </a:xfrm>
      </p:grpSpPr>
      <p:sp>
        <p:nvSpPr>
          <p:cNvPr id="496" name="Google Shape;496;p88"/>
          <p:cNvSpPr/>
          <p:nvPr>
            <p:ph idx="2" type="pic"/>
          </p:nvPr>
        </p:nvSpPr>
        <p:spPr>
          <a:xfrm>
            <a:off x="4600574" y="0"/>
            <a:ext cx="5817300" cy="5054400"/>
          </a:xfrm>
          <a:prstGeom prst="parallelogram">
            <a:avLst>
              <a:gd fmla="val 25000" name="adj"/>
            </a:avLst>
          </a:prstGeom>
          <a:noFill/>
          <a:ln>
            <a:noFill/>
          </a:ln>
        </p:spPr>
      </p:sp>
      <p:pic>
        <p:nvPicPr>
          <p:cNvPr id="497" name="Google Shape;497;p88"/>
          <p:cNvPicPr preferRelativeResize="0"/>
          <p:nvPr/>
        </p:nvPicPr>
        <p:blipFill>
          <a:blip r:embed="rId2">
            <a:alphaModFix/>
          </a:blip>
          <a:stretch>
            <a:fillRect/>
          </a:stretch>
        </p:blipFill>
        <p:spPr>
          <a:xfrm>
            <a:off x="152400" y="3193800"/>
            <a:ext cx="9525" cy="9525"/>
          </a:xfrm>
          <a:prstGeom prst="rect">
            <a:avLst/>
          </a:prstGeom>
          <a:noFill/>
          <a:ln>
            <a:noFill/>
          </a:ln>
        </p:spPr>
      </p:pic>
      <p:sp>
        <p:nvSpPr>
          <p:cNvPr id="498" name="Google Shape;498;p88"/>
          <p:cNvSpPr txBox="1"/>
          <p:nvPr>
            <p:ph type="title"/>
          </p:nvPr>
        </p:nvSpPr>
        <p:spPr>
          <a:xfrm>
            <a:off x="504000" y="504000"/>
            <a:ext cx="4680000" cy="34920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6400"/>
              <a:buNone/>
              <a:defRPr sz="6400">
                <a:solidFill>
                  <a:schemeClr val="lt1"/>
                </a:solidFill>
              </a:defRPr>
            </a:lvl2pPr>
            <a:lvl3pPr lvl="2">
              <a:lnSpc>
                <a:spcPct val="90000"/>
              </a:lnSpc>
              <a:spcBef>
                <a:spcPts val="0"/>
              </a:spcBef>
              <a:spcAft>
                <a:spcPts val="0"/>
              </a:spcAft>
              <a:buClr>
                <a:schemeClr val="lt1"/>
              </a:buClr>
              <a:buSzPts val="6400"/>
              <a:buNone/>
              <a:defRPr sz="6400">
                <a:solidFill>
                  <a:schemeClr val="lt1"/>
                </a:solidFill>
              </a:defRPr>
            </a:lvl3pPr>
            <a:lvl4pPr lvl="3">
              <a:lnSpc>
                <a:spcPct val="90000"/>
              </a:lnSpc>
              <a:spcBef>
                <a:spcPts val="0"/>
              </a:spcBef>
              <a:spcAft>
                <a:spcPts val="0"/>
              </a:spcAft>
              <a:buClr>
                <a:schemeClr val="lt1"/>
              </a:buClr>
              <a:buSzPts val="6400"/>
              <a:buNone/>
              <a:defRPr sz="6400">
                <a:solidFill>
                  <a:schemeClr val="lt1"/>
                </a:solidFill>
              </a:defRPr>
            </a:lvl4pPr>
            <a:lvl5pPr lvl="4">
              <a:lnSpc>
                <a:spcPct val="90000"/>
              </a:lnSpc>
              <a:spcBef>
                <a:spcPts val="0"/>
              </a:spcBef>
              <a:spcAft>
                <a:spcPts val="0"/>
              </a:spcAft>
              <a:buClr>
                <a:schemeClr val="lt1"/>
              </a:buClr>
              <a:buSzPts val="6400"/>
              <a:buNone/>
              <a:defRPr sz="6400">
                <a:solidFill>
                  <a:schemeClr val="lt1"/>
                </a:solidFill>
              </a:defRPr>
            </a:lvl5pPr>
            <a:lvl6pPr lvl="5">
              <a:lnSpc>
                <a:spcPct val="90000"/>
              </a:lnSpc>
              <a:spcBef>
                <a:spcPts val="0"/>
              </a:spcBef>
              <a:spcAft>
                <a:spcPts val="0"/>
              </a:spcAft>
              <a:buClr>
                <a:schemeClr val="lt1"/>
              </a:buClr>
              <a:buSzPts val="6400"/>
              <a:buNone/>
              <a:defRPr sz="6400">
                <a:solidFill>
                  <a:schemeClr val="lt1"/>
                </a:solidFill>
              </a:defRPr>
            </a:lvl6pPr>
            <a:lvl7pPr lvl="6">
              <a:lnSpc>
                <a:spcPct val="90000"/>
              </a:lnSpc>
              <a:spcBef>
                <a:spcPts val="0"/>
              </a:spcBef>
              <a:spcAft>
                <a:spcPts val="0"/>
              </a:spcAft>
              <a:buClr>
                <a:schemeClr val="lt1"/>
              </a:buClr>
              <a:buSzPts val="6400"/>
              <a:buNone/>
              <a:defRPr sz="6400">
                <a:solidFill>
                  <a:schemeClr val="lt1"/>
                </a:solidFill>
              </a:defRPr>
            </a:lvl7pPr>
            <a:lvl8pPr lvl="7">
              <a:lnSpc>
                <a:spcPct val="90000"/>
              </a:lnSpc>
              <a:spcBef>
                <a:spcPts val="0"/>
              </a:spcBef>
              <a:spcAft>
                <a:spcPts val="0"/>
              </a:spcAft>
              <a:buClr>
                <a:schemeClr val="lt1"/>
              </a:buClr>
              <a:buSzPts val="6400"/>
              <a:buNone/>
              <a:defRPr sz="6400">
                <a:solidFill>
                  <a:schemeClr val="lt1"/>
                </a:solidFill>
              </a:defRPr>
            </a:lvl8pPr>
            <a:lvl9pPr lvl="8">
              <a:lnSpc>
                <a:spcPct val="90000"/>
              </a:lnSpc>
              <a:spcBef>
                <a:spcPts val="0"/>
              </a:spcBef>
              <a:spcAft>
                <a:spcPts val="0"/>
              </a:spcAft>
              <a:buClr>
                <a:schemeClr val="lt1"/>
              </a:buClr>
              <a:buSzPts val="6400"/>
              <a:buNone/>
              <a:defRPr sz="6400">
                <a:solidFill>
                  <a:schemeClr val="lt1"/>
                </a:solidFill>
              </a:defRPr>
            </a:lvl9pPr>
          </a:lstStyle>
          <a:p/>
        </p:txBody>
      </p:sp>
      <p:sp>
        <p:nvSpPr>
          <p:cNvPr id="499" name="Google Shape;499;p88"/>
          <p:cNvSpPr txBox="1"/>
          <p:nvPr>
            <p:ph idx="1" type="body"/>
          </p:nvPr>
        </p:nvSpPr>
        <p:spPr>
          <a:xfrm>
            <a:off x="504000" y="4316850"/>
            <a:ext cx="8136000" cy="605100"/>
          </a:xfrm>
          <a:prstGeom prst="rect">
            <a:avLst/>
          </a:prstGeom>
        </p:spPr>
        <p:txBody>
          <a:bodyPr anchorCtr="0" anchor="t" bIns="91425" lIns="91425" spcFirstLastPara="1" rIns="91425" wrap="square" tIns="91425">
            <a:spAutoFit/>
          </a:bodyPr>
          <a:lstStyle>
            <a:lvl1pPr indent="-342900" lvl="0" marL="457200">
              <a:lnSpc>
                <a:spcPct val="100000"/>
              </a:lnSpc>
              <a:spcBef>
                <a:spcPts val="0"/>
              </a:spcBef>
              <a:spcAft>
                <a:spcPts val="0"/>
              </a:spcAft>
              <a:buClr>
                <a:schemeClr val="lt1"/>
              </a:buClr>
              <a:buSzPts val="1800"/>
              <a:buChar char="■"/>
              <a:defRPr>
                <a:solidFill>
                  <a:schemeClr val="lt1"/>
                </a:solidFill>
              </a:defRPr>
            </a:lvl1pPr>
            <a:lvl2pPr indent="-317500" lvl="1" marL="914400">
              <a:lnSpc>
                <a:spcPct val="100000"/>
              </a:lnSpc>
              <a:spcBef>
                <a:spcPts val="0"/>
              </a:spcBef>
              <a:spcAft>
                <a:spcPts val="0"/>
              </a:spcAft>
              <a:buClr>
                <a:schemeClr val="lt1"/>
              </a:buClr>
              <a:buSzPts val="1400"/>
              <a:buChar char="●"/>
              <a:defRPr>
                <a:solidFill>
                  <a:schemeClr val="lt1"/>
                </a:solidFill>
              </a:defRPr>
            </a:lvl2pPr>
            <a:lvl3pPr indent="-317500" lvl="2" marL="1371600">
              <a:lnSpc>
                <a:spcPct val="100000"/>
              </a:lnSpc>
              <a:spcBef>
                <a:spcPts val="0"/>
              </a:spcBef>
              <a:spcAft>
                <a:spcPts val="0"/>
              </a:spcAft>
              <a:buClr>
                <a:schemeClr val="lt1"/>
              </a:buClr>
              <a:buSzPts val="1400"/>
              <a:buChar char="■"/>
              <a:defRPr>
                <a:solidFill>
                  <a:schemeClr val="lt1"/>
                </a:solidFill>
              </a:defRPr>
            </a:lvl3pPr>
            <a:lvl4pPr indent="-317500" lvl="3" marL="1828800">
              <a:lnSpc>
                <a:spcPct val="100000"/>
              </a:lnSpc>
              <a:spcBef>
                <a:spcPts val="0"/>
              </a:spcBef>
              <a:spcAft>
                <a:spcPts val="0"/>
              </a:spcAft>
              <a:buClr>
                <a:schemeClr val="lt1"/>
              </a:buClr>
              <a:buSzPts val="1400"/>
              <a:buChar char="●"/>
              <a:defRPr>
                <a:solidFill>
                  <a:schemeClr val="lt1"/>
                </a:solidFill>
              </a:defRPr>
            </a:lvl4pPr>
            <a:lvl5pPr indent="-317500" lvl="4" marL="2286000">
              <a:lnSpc>
                <a:spcPct val="100000"/>
              </a:lnSpc>
              <a:spcBef>
                <a:spcPts val="0"/>
              </a:spcBef>
              <a:spcAft>
                <a:spcPts val="0"/>
              </a:spcAft>
              <a:buClr>
                <a:schemeClr val="lt1"/>
              </a:buClr>
              <a:buSzPts val="1400"/>
              <a:buChar char="■"/>
              <a:defRPr>
                <a:solidFill>
                  <a:schemeClr val="lt1"/>
                </a:solidFill>
              </a:defRPr>
            </a:lvl5pPr>
            <a:lvl6pPr indent="-317500" lvl="5" marL="2743200">
              <a:lnSpc>
                <a:spcPct val="100000"/>
              </a:lnSpc>
              <a:spcBef>
                <a:spcPts val="0"/>
              </a:spcBef>
              <a:spcAft>
                <a:spcPts val="0"/>
              </a:spcAft>
              <a:buClr>
                <a:schemeClr val="lt1"/>
              </a:buClr>
              <a:buSzPts val="1400"/>
              <a:buChar char="●"/>
              <a:defRPr>
                <a:solidFill>
                  <a:schemeClr val="lt1"/>
                </a:solidFill>
              </a:defRPr>
            </a:lvl6pPr>
            <a:lvl7pPr indent="-317500" lvl="6" marL="3200400">
              <a:lnSpc>
                <a:spcPct val="100000"/>
              </a:lnSpc>
              <a:spcBef>
                <a:spcPts val="0"/>
              </a:spcBef>
              <a:spcAft>
                <a:spcPts val="0"/>
              </a:spcAft>
              <a:buClr>
                <a:schemeClr val="lt1"/>
              </a:buClr>
              <a:buSzPts val="1400"/>
              <a:buChar char="■"/>
              <a:defRPr>
                <a:solidFill>
                  <a:schemeClr val="lt1"/>
                </a:solidFill>
              </a:defRPr>
            </a:lvl7pPr>
            <a:lvl8pPr indent="-317500" lvl="7" marL="3657600">
              <a:lnSpc>
                <a:spcPct val="100000"/>
              </a:lnSpc>
              <a:spcBef>
                <a:spcPts val="0"/>
              </a:spcBef>
              <a:spcAft>
                <a:spcPts val="0"/>
              </a:spcAft>
              <a:buClr>
                <a:schemeClr val="lt1"/>
              </a:buClr>
              <a:buSzPts val="1400"/>
              <a:buChar char="●"/>
              <a:defRPr>
                <a:solidFill>
                  <a:schemeClr val="lt1"/>
                </a:solidFill>
              </a:defRPr>
            </a:lvl8pPr>
            <a:lvl9pPr indent="-317500" lvl="8" marL="4114800">
              <a:lnSpc>
                <a:spcPct val="100000"/>
              </a:lnSpc>
              <a:spcBef>
                <a:spcPts val="0"/>
              </a:spcBef>
              <a:spcAft>
                <a:spcPts val="0"/>
              </a:spcAft>
              <a:buClr>
                <a:schemeClr val="lt1"/>
              </a:buClr>
              <a:buSzPts val="1400"/>
              <a:buChar char="■"/>
              <a:defRPr>
                <a:solidFill>
                  <a:schemeClr val="lt1"/>
                </a:solidFill>
              </a:defRPr>
            </a:lvl9pPr>
          </a:lstStyle>
          <a:p/>
        </p:txBody>
      </p:sp>
      <p:pic>
        <p:nvPicPr>
          <p:cNvPr id="500" name="Google Shape;500;p88"/>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type="tx">
  <p:cSld name="TITLE_AND_BODY">
    <p:bg>
      <p:bgPr>
        <a:solidFill>
          <a:schemeClr val="lt1"/>
        </a:solidFill>
      </p:bgPr>
    </p:bg>
    <p:spTree>
      <p:nvGrpSpPr>
        <p:cNvPr id="501" name="Shape 501"/>
        <p:cNvGrpSpPr/>
        <p:nvPr/>
      </p:nvGrpSpPr>
      <p:grpSpPr>
        <a:xfrm>
          <a:off x="0" y="0"/>
          <a:ext cx="0" cy="0"/>
          <a:chOff x="0" y="0"/>
          <a:chExt cx="0" cy="0"/>
        </a:xfrm>
      </p:grpSpPr>
      <p:sp>
        <p:nvSpPr>
          <p:cNvPr id="502" name="Google Shape;502;p89"/>
          <p:cNvSpPr txBox="1"/>
          <p:nvPr>
            <p:ph type="title"/>
          </p:nvPr>
        </p:nvSpPr>
        <p:spPr>
          <a:xfrm>
            <a:off x="504000" y="521225"/>
            <a:ext cx="8136000" cy="572700"/>
          </a:xfrm>
          <a:prstGeom prst="rect">
            <a:avLst/>
          </a:prstGeom>
        </p:spPr>
        <p:txBody>
          <a:bodyPr anchorCtr="0" anchor="t" bIns="91425" lIns="91425" spcFirstLastPara="1" rIns="91425" wrap="square" tIns="91425">
            <a:sp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03" name="Google Shape;503;p89"/>
          <p:cNvSpPr txBox="1"/>
          <p:nvPr>
            <p:ph idx="1" type="body"/>
          </p:nvPr>
        </p:nvSpPr>
        <p:spPr>
          <a:xfrm>
            <a:off x="504000" y="1381075"/>
            <a:ext cx="57600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pic>
        <p:nvPicPr>
          <p:cNvPr id="504" name="Google Shape;504;p89"/>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go">
  <p:cSld name="TITLE_AND_BODY_2">
    <p:bg>
      <p:bgPr>
        <a:solidFill>
          <a:schemeClr val="lt1"/>
        </a:solidFill>
      </p:bgPr>
    </p:bg>
    <p:spTree>
      <p:nvGrpSpPr>
        <p:cNvPr id="505" name="Shape 505"/>
        <p:cNvGrpSpPr/>
        <p:nvPr/>
      </p:nvGrpSpPr>
      <p:grpSpPr>
        <a:xfrm>
          <a:off x="0" y="0"/>
          <a:ext cx="0" cy="0"/>
          <a:chOff x="0" y="0"/>
          <a:chExt cx="0" cy="0"/>
        </a:xfrm>
      </p:grpSpPr>
      <p:pic>
        <p:nvPicPr>
          <p:cNvPr id="506" name="Google Shape;506;p90"/>
          <p:cNvPicPr preferRelativeResize="0"/>
          <p:nvPr/>
        </p:nvPicPr>
        <p:blipFill>
          <a:blip r:embed="rId2">
            <a:alphaModFix/>
          </a:blip>
          <a:stretch>
            <a:fillRect/>
          </a:stretch>
        </p:blipFill>
        <p:spPr>
          <a:xfrm>
            <a:off x="3284400" y="1211750"/>
            <a:ext cx="2575200" cy="2719991"/>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AND_BODY_1">
    <p:bg>
      <p:bgPr>
        <a:solidFill>
          <a:schemeClr val="lt1"/>
        </a:solidFill>
      </p:bgPr>
    </p:bg>
    <p:spTree>
      <p:nvGrpSpPr>
        <p:cNvPr id="507" name="Shape 507"/>
        <p:cNvGrpSpPr/>
        <p:nvPr/>
      </p:nvGrpSpPr>
      <p:grpSpPr>
        <a:xfrm>
          <a:off x="0" y="0"/>
          <a:ext cx="0" cy="0"/>
          <a:chOff x="0" y="0"/>
          <a:chExt cx="0" cy="0"/>
        </a:xfrm>
      </p:grpSpPr>
      <p:sp>
        <p:nvSpPr>
          <p:cNvPr id="508" name="Google Shape;508;p91"/>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91"/>
          <p:cNvSpPr txBox="1"/>
          <p:nvPr>
            <p:ph type="title"/>
          </p:nvPr>
        </p:nvSpPr>
        <p:spPr>
          <a:xfrm>
            <a:off x="972000" y="2285400"/>
            <a:ext cx="7200000" cy="572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i="1"/>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10" name="Google Shape;510;p91"/>
          <p:cNvSpPr txBox="1"/>
          <p:nvPr>
            <p:ph idx="1" type="body"/>
          </p:nvPr>
        </p:nvSpPr>
        <p:spPr>
          <a:xfrm>
            <a:off x="972000" y="3877200"/>
            <a:ext cx="7200000" cy="844500"/>
          </a:xfrm>
          <a:prstGeom prst="rect">
            <a:avLst/>
          </a:prstGeom>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511" name="Google Shape;511;p91"/>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Text Columns" type="twoColTx">
  <p:cSld name="TITLE_AND_TWO_COLUMNS">
    <p:bg>
      <p:bgPr>
        <a:solidFill>
          <a:schemeClr val="lt1"/>
        </a:solidFill>
      </p:bgPr>
    </p:bg>
    <p:spTree>
      <p:nvGrpSpPr>
        <p:cNvPr id="512" name="Shape 512"/>
        <p:cNvGrpSpPr/>
        <p:nvPr/>
      </p:nvGrpSpPr>
      <p:grpSpPr>
        <a:xfrm>
          <a:off x="0" y="0"/>
          <a:ext cx="0" cy="0"/>
          <a:chOff x="0" y="0"/>
          <a:chExt cx="0" cy="0"/>
        </a:xfrm>
      </p:grpSpPr>
      <p:sp>
        <p:nvSpPr>
          <p:cNvPr id="513" name="Google Shape;513;p92"/>
          <p:cNvSpPr txBox="1"/>
          <p:nvPr>
            <p:ph type="title"/>
          </p:nvPr>
        </p:nvSpPr>
        <p:spPr>
          <a:xfrm>
            <a:off x="504000" y="521225"/>
            <a:ext cx="8136000" cy="572700"/>
          </a:xfrm>
          <a:prstGeom prst="rect">
            <a:avLst/>
          </a:prstGeom>
        </p:spPr>
        <p:txBody>
          <a:bodyPr anchorCtr="0" anchor="t" bIns="91425" lIns="91425" spcFirstLastPara="1" rIns="91425" wrap="square" tIns="91425">
            <a:sp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14" name="Google Shape;514;p92"/>
          <p:cNvSpPr txBox="1"/>
          <p:nvPr>
            <p:ph idx="1" type="body"/>
          </p:nvPr>
        </p:nvSpPr>
        <p:spPr>
          <a:xfrm>
            <a:off x="504000" y="1381075"/>
            <a:ext cx="36996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15" name="Google Shape;515;p92"/>
          <p:cNvSpPr txBox="1"/>
          <p:nvPr>
            <p:ph idx="2" type="body"/>
          </p:nvPr>
        </p:nvSpPr>
        <p:spPr>
          <a:xfrm>
            <a:off x="4939200" y="1381075"/>
            <a:ext cx="36996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pic>
        <p:nvPicPr>
          <p:cNvPr id="516" name="Google Shape;516;p92"/>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s - Image + Short titles + Short Text">
  <p:cSld name="TITLE_AND_TWO_COLUMNS_1">
    <p:bg>
      <p:bgPr>
        <a:solidFill>
          <a:schemeClr val="lt1"/>
        </a:solidFill>
      </p:bgPr>
    </p:bg>
    <p:spTree>
      <p:nvGrpSpPr>
        <p:cNvPr id="517" name="Shape 517"/>
        <p:cNvGrpSpPr/>
        <p:nvPr/>
      </p:nvGrpSpPr>
      <p:grpSpPr>
        <a:xfrm>
          <a:off x="0" y="0"/>
          <a:ext cx="0" cy="0"/>
          <a:chOff x="0" y="0"/>
          <a:chExt cx="0" cy="0"/>
        </a:xfrm>
      </p:grpSpPr>
      <p:sp>
        <p:nvSpPr>
          <p:cNvPr id="518" name="Google Shape;518;p93"/>
          <p:cNvSpPr txBox="1"/>
          <p:nvPr>
            <p:ph idx="1" type="body"/>
          </p:nvPr>
        </p:nvSpPr>
        <p:spPr>
          <a:xfrm>
            <a:off x="504000" y="3695700"/>
            <a:ext cx="2401200" cy="11589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sz="1200"/>
            </a:lvl1pPr>
            <a:lvl2pPr indent="-304800" lvl="1" marL="914400" algn="ctr">
              <a:spcBef>
                <a:spcPts val="0"/>
              </a:spcBef>
              <a:spcAft>
                <a:spcPts val="0"/>
              </a:spcAft>
              <a:buSzPts val="1200"/>
              <a:buChar char="●"/>
              <a:defRPr sz="1200"/>
            </a:lvl2pPr>
            <a:lvl3pPr indent="-304800" lvl="2" marL="1371600" algn="ctr">
              <a:spcBef>
                <a:spcPts val="0"/>
              </a:spcBef>
              <a:spcAft>
                <a:spcPts val="0"/>
              </a:spcAft>
              <a:buSzPts val="1200"/>
              <a:buChar char="■"/>
              <a:defRPr sz="1200"/>
            </a:lvl3pPr>
            <a:lvl4pPr indent="-304800" lvl="3" marL="1828800" algn="ctr">
              <a:spcBef>
                <a:spcPts val="0"/>
              </a:spcBef>
              <a:spcAft>
                <a:spcPts val="0"/>
              </a:spcAft>
              <a:buSzPts val="1200"/>
              <a:buChar char="●"/>
              <a:defRPr sz="1200"/>
            </a:lvl4pPr>
            <a:lvl5pPr indent="-304800" lvl="4" marL="2286000" algn="ctr">
              <a:spcBef>
                <a:spcPts val="0"/>
              </a:spcBef>
              <a:spcAft>
                <a:spcPts val="0"/>
              </a:spcAft>
              <a:buSzPts val="1200"/>
              <a:buChar char="■"/>
              <a:defRPr sz="1200"/>
            </a:lvl5pPr>
            <a:lvl6pPr indent="-304800" lvl="5" marL="2743200" algn="ctr">
              <a:spcBef>
                <a:spcPts val="0"/>
              </a:spcBef>
              <a:spcAft>
                <a:spcPts val="0"/>
              </a:spcAft>
              <a:buSzPts val="1200"/>
              <a:buChar char="●"/>
              <a:defRPr sz="1200"/>
            </a:lvl6pPr>
            <a:lvl7pPr indent="-304800" lvl="6" marL="3200400" algn="ctr">
              <a:spcBef>
                <a:spcPts val="0"/>
              </a:spcBef>
              <a:spcAft>
                <a:spcPts val="0"/>
              </a:spcAft>
              <a:buSzPts val="1200"/>
              <a:buChar char="■"/>
              <a:defRPr sz="1200"/>
            </a:lvl7pPr>
            <a:lvl8pPr indent="-304800" lvl="7" marL="3657600" algn="ctr">
              <a:spcBef>
                <a:spcPts val="0"/>
              </a:spcBef>
              <a:spcAft>
                <a:spcPts val="0"/>
              </a:spcAft>
              <a:buSzPts val="1200"/>
              <a:buChar char="●"/>
              <a:defRPr sz="1200"/>
            </a:lvl8pPr>
            <a:lvl9pPr indent="-304800" lvl="8" marL="4114800" algn="ctr">
              <a:spcBef>
                <a:spcPts val="0"/>
              </a:spcBef>
              <a:spcAft>
                <a:spcPts val="0"/>
              </a:spcAft>
              <a:buSzPts val="1200"/>
              <a:buChar char="■"/>
              <a:defRPr sz="1200"/>
            </a:lvl9pPr>
          </a:lstStyle>
          <a:p/>
        </p:txBody>
      </p:sp>
      <p:sp>
        <p:nvSpPr>
          <p:cNvPr id="519" name="Google Shape;519;p93"/>
          <p:cNvSpPr txBox="1"/>
          <p:nvPr>
            <p:ph idx="2" type="subTitle"/>
          </p:nvPr>
        </p:nvSpPr>
        <p:spPr>
          <a:xfrm>
            <a:off x="504000" y="3324225"/>
            <a:ext cx="2399700" cy="485700"/>
          </a:xfrm>
          <a:prstGeom prst="rect">
            <a:avLst/>
          </a:prstGeom>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0" name="Google Shape;520;p93"/>
          <p:cNvSpPr/>
          <p:nvPr>
            <p:ph idx="3" type="pic"/>
          </p:nvPr>
        </p:nvSpPr>
        <p:spPr>
          <a:xfrm>
            <a:off x="504000" y="885000"/>
            <a:ext cx="2401200" cy="2401200"/>
          </a:xfrm>
          <a:prstGeom prst="roundRect">
            <a:avLst>
              <a:gd fmla="val 3208" name="adj"/>
            </a:avLst>
          </a:prstGeom>
          <a:noFill/>
          <a:ln>
            <a:noFill/>
          </a:ln>
        </p:spPr>
      </p:sp>
      <p:sp>
        <p:nvSpPr>
          <p:cNvPr id="521" name="Google Shape;521;p93"/>
          <p:cNvSpPr txBox="1"/>
          <p:nvPr>
            <p:ph idx="4" type="body"/>
          </p:nvPr>
        </p:nvSpPr>
        <p:spPr>
          <a:xfrm>
            <a:off x="6238800" y="3695700"/>
            <a:ext cx="2401200" cy="11589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sz="1200"/>
            </a:lvl1pPr>
            <a:lvl2pPr indent="-304800" lvl="1" marL="914400" algn="ctr">
              <a:spcBef>
                <a:spcPts val="0"/>
              </a:spcBef>
              <a:spcAft>
                <a:spcPts val="0"/>
              </a:spcAft>
              <a:buSzPts val="1200"/>
              <a:buChar char="●"/>
              <a:defRPr sz="1200"/>
            </a:lvl2pPr>
            <a:lvl3pPr indent="-304800" lvl="2" marL="1371600" algn="ctr">
              <a:spcBef>
                <a:spcPts val="0"/>
              </a:spcBef>
              <a:spcAft>
                <a:spcPts val="0"/>
              </a:spcAft>
              <a:buSzPts val="1200"/>
              <a:buChar char="■"/>
              <a:defRPr sz="1200"/>
            </a:lvl3pPr>
            <a:lvl4pPr indent="-304800" lvl="3" marL="1828800" algn="ctr">
              <a:spcBef>
                <a:spcPts val="0"/>
              </a:spcBef>
              <a:spcAft>
                <a:spcPts val="0"/>
              </a:spcAft>
              <a:buSzPts val="1200"/>
              <a:buChar char="●"/>
              <a:defRPr sz="1200"/>
            </a:lvl4pPr>
            <a:lvl5pPr indent="-304800" lvl="4" marL="2286000" algn="ctr">
              <a:spcBef>
                <a:spcPts val="0"/>
              </a:spcBef>
              <a:spcAft>
                <a:spcPts val="0"/>
              </a:spcAft>
              <a:buSzPts val="1200"/>
              <a:buChar char="■"/>
              <a:defRPr sz="1200"/>
            </a:lvl5pPr>
            <a:lvl6pPr indent="-304800" lvl="5" marL="2743200" algn="ctr">
              <a:spcBef>
                <a:spcPts val="0"/>
              </a:spcBef>
              <a:spcAft>
                <a:spcPts val="0"/>
              </a:spcAft>
              <a:buSzPts val="1200"/>
              <a:buChar char="●"/>
              <a:defRPr sz="1200"/>
            </a:lvl6pPr>
            <a:lvl7pPr indent="-304800" lvl="6" marL="3200400" algn="ctr">
              <a:spcBef>
                <a:spcPts val="0"/>
              </a:spcBef>
              <a:spcAft>
                <a:spcPts val="0"/>
              </a:spcAft>
              <a:buSzPts val="1200"/>
              <a:buChar char="■"/>
              <a:defRPr sz="1200"/>
            </a:lvl7pPr>
            <a:lvl8pPr indent="-304800" lvl="7" marL="3657600" algn="ctr">
              <a:spcBef>
                <a:spcPts val="0"/>
              </a:spcBef>
              <a:spcAft>
                <a:spcPts val="0"/>
              </a:spcAft>
              <a:buSzPts val="1200"/>
              <a:buChar char="●"/>
              <a:defRPr sz="1200"/>
            </a:lvl8pPr>
            <a:lvl9pPr indent="-304800" lvl="8" marL="4114800" algn="ctr">
              <a:spcBef>
                <a:spcPts val="0"/>
              </a:spcBef>
              <a:spcAft>
                <a:spcPts val="0"/>
              </a:spcAft>
              <a:buSzPts val="1200"/>
              <a:buChar char="■"/>
              <a:defRPr sz="1200"/>
            </a:lvl9pPr>
          </a:lstStyle>
          <a:p/>
        </p:txBody>
      </p:sp>
      <p:sp>
        <p:nvSpPr>
          <p:cNvPr id="522" name="Google Shape;522;p93"/>
          <p:cNvSpPr txBox="1"/>
          <p:nvPr>
            <p:ph idx="5" type="subTitle"/>
          </p:nvPr>
        </p:nvSpPr>
        <p:spPr>
          <a:xfrm>
            <a:off x="6238800" y="3324225"/>
            <a:ext cx="2399700" cy="419100"/>
          </a:xfrm>
          <a:prstGeom prst="rect">
            <a:avLst/>
          </a:prstGeom>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3" name="Google Shape;523;p93"/>
          <p:cNvSpPr/>
          <p:nvPr>
            <p:ph idx="6" type="pic"/>
          </p:nvPr>
        </p:nvSpPr>
        <p:spPr>
          <a:xfrm>
            <a:off x="6238800" y="885000"/>
            <a:ext cx="2401200" cy="2401200"/>
          </a:xfrm>
          <a:prstGeom prst="roundRect">
            <a:avLst>
              <a:gd fmla="val 3208" name="adj"/>
            </a:avLst>
          </a:prstGeom>
          <a:noFill/>
          <a:ln>
            <a:noFill/>
          </a:ln>
        </p:spPr>
      </p:sp>
      <p:sp>
        <p:nvSpPr>
          <p:cNvPr id="524" name="Google Shape;524;p93"/>
          <p:cNvSpPr txBox="1"/>
          <p:nvPr>
            <p:ph idx="7" type="body"/>
          </p:nvPr>
        </p:nvSpPr>
        <p:spPr>
          <a:xfrm>
            <a:off x="3370650" y="3695700"/>
            <a:ext cx="2401200" cy="11589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sz="1200"/>
            </a:lvl1pPr>
            <a:lvl2pPr indent="-304800" lvl="1" marL="914400" algn="ctr">
              <a:spcBef>
                <a:spcPts val="0"/>
              </a:spcBef>
              <a:spcAft>
                <a:spcPts val="0"/>
              </a:spcAft>
              <a:buSzPts val="1200"/>
              <a:buChar char="●"/>
              <a:defRPr sz="1200"/>
            </a:lvl2pPr>
            <a:lvl3pPr indent="-304800" lvl="2" marL="1371600" algn="ctr">
              <a:spcBef>
                <a:spcPts val="0"/>
              </a:spcBef>
              <a:spcAft>
                <a:spcPts val="0"/>
              </a:spcAft>
              <a:buSzPts val="1200"/>
              <a:buChar char="■"/>
              <a:defRPr sz="1200"/>
            </a:lvl3pPr>
            <a:lvl4pPr indent="-304800" lvl="3" marL="1828800" algn="ctr">
              <a:spcBef>
                <a:spcPts val="0"/>
              </a:spcBef>
              <a:spcAft>
                <a:spcPts val="0"/>
              </a:spcAft>
              <a:buSzPts val="1200"/>
              <a:buChar char="●"/>
              <a:defRPr sz="1200"/>
            </a:lvl4pPr>
            <a:lvl5pPr indent="-304800" lvl="4" marL="2286000" algn="ctr">
              <a:spcBef>
                <a:spcPts val="0"/>
              </a:spcBef>
              <a:spcAft>
                <a:spcPts val="0"/>
              </a:spcAft>
              <a:buSzPts val="1200"/>
              <a:buChar char="■"/>
              <a:defRPr sz="1200"/>
            </a:lvl5pPr>
            <a:lvl6pPr indent="-304800" lvl="5" marL="2743200" algn="ctr">
              <a:spcBef>
                <a:spcPts val="0"/>
              </a:spcBef>
              <a:spcAft>
                <a:spcPts val="0"/>
              </a:spcAft>
              <a:buSzPts val="1200"/>
              <a:buChar char="●"/>
              <a:defRPr sz="1200"/>
            </a:lvl6pPr>
            <a:lvl7pPr indent="-304800" lvl="6" marL="3200400" algn="ctr">
              <a:spcBef>
                <a:spcPts val="0"/>
              </a:spcBef>
              <a:spcAft>
                <a:spcPts val="0"/>
              </a:spcAft>
              <a:buSzPts val="1200"/>
              <a:buChar char="■"/>
              <a:defRPr sz="1200"/>
            </a:lvl7pPr>
            <a:lvl8pPr indent="-304800" lvl="7" marL="3657600" algn="ctr">
              <a:spcBef>
                <a:spcPts val="0"/>
              </a:spcBef>
              <a:spcAft>
                <a:spcPts val="0"/>
              </a:spcAft>
              <a:buSzPts val="1200"/>
              <a:buChar char="●"/>
              <a:defRPr sz="1200"/>
            </a:lvl8pPr>
            <a:lvl9pPr indent="-304800" lvl="8" marL="4114800" algn="ctr">
              <a:spcBef>
                <a:spcPts val="0"/>
              </a:spcBef>
              <a:spcAft>
                <a:spcPts val="0"/>
              </a:spcAft>
              <a:buSzPts val="1200"/>
              <a:buChar char="■"/>
              <a:defRPr sz="1200"/>
            </a:lvl9pPr>
          </a:lstStyle>
          <a:p/>
        </p:txBody>
      </p:sp>
      <p:sp>
        <p:nvSpPr>
          <p:cNvPr id="525" name="Google Shape;525;p93"/>
          <p:cNvSpPr txBox="1"/>
          <p:nvPr>
            <p:ph idx="8" type="subTitle"/>
          </p:nvPr>
        </p:nvSpPr>
        <p:spPr>
          <a:xfrm>
            <a:off x="3370650" y="3324225"/>
            <a:ext cx="2399700" cy="419100"/>
          </a:xfrm>
          <a:prstGeom prst="rect">
            <a:avLst/>
          </a:prstGeom>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26" name="Google Shape;526;p93"/>
          <p:cNvSpPr/>
          <p:nvPr>
            <p:ph idx="9" type="pic"/>
          </p:nvPr>
        </p:nvSpPr>
        <p:spPr>
          <a:xfrm>
            <a:off x="3370650" y="885000"/>
            <a:ext cx="2401200" cy="2401200"/>
          </a:xfrm>
          <a:prstGeom prst="roundRect">
            <a:avLst>
              <a:gd fmla="val 3208" name="adj"/>
            </a:avLst>
          </a:prstGeom>
          <a:noFill/>
          <a:ln>
            <a:noFill/>
          </a:ln>
        </p:spPr>
      </p:sp>
      <p:pic>
        <p:nvPicPr>
          <p:cNvPr id="527" name="Google Shape;527;p93"/>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s - Image + Short titles + Short Text">
  <p:cSld name="TITLE_AND_TWO_COLUMNS_1_2">
    <p:bg>
      <p:bgPr>
        <a:solidFill>
          <a:schemeClr val="lt1"/>
        </a:solidFill>
      </p:bgPr>
    </p:bg>
    <p:spTree>
      <p:nvGrpSpPr>
        <p:cNvPr id="528" name="Shape 528"/>
        <p:cNvGrpSpPr/>
        <p:nvPr/>
      </p:nvGrpSpPr>
      <p:grpSpPr>
        <a:xfrm>
          <a:off x="0" y="0"/>
          <a:ext cx="0" cy="0"/>
          <a:chOff x="0" y="0"/>
          <a:chExt cx="0" cy="0"/>
        </a:xfrm>
      </p:grpSpPr>
      <p:sp>
        <p:nvSpPr>
          <p:cNvPr id="529" name="Google Shape;529;p94"/>
          <p:cNvSpPr txBox="1"/>
          <p:nvPr>
            <p:ph idx="1" type="body"/>
          </p:nvPr>
        </p:nvSpPr>
        <p:spPr>
          <a:xfrm>
            <a:off x="1785675" y="3695700"/>
            <a:ext cx="2401200" cy="11589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sz="1200"/>
            </a:lvl1pPr>
            <a:lvl2pPr indent="-304800" lvl="1" marL="914400" algn="ctr">
              <a:spcBef>
                <a:spcPts val="0"/>
              </a:spcBef>
              <a:spcAft>
                <a:spcPts val="0"/>
              </a:spcAft>
              <a:buSzPts val="1200"/>
              <a:buChar char="●"/>
              <a:defRPr sz="1200"/>
            </a:lvl2pPr>
            <a:lvl3pPr indent="-304800" lvl="2" marL="1371600" algn="ctr">
              <a:spcBef>
                <a:spcPts val="0"/>
              </a:spcBef>
              <a:spcAft>
                <a:spcPts val="0"/>
              </a:spcAft>
              <a:buSzPts val="1200"/>
              <a:buChar char="■"/>
              <a:defRPr sz="1200"/>
            </a:lvl3pPr>
            <a:lvl4pPr indent="-304800" lvl="3" marL="1828800" algn="ctr">
              <a:spcBef>
                <a:spcPts val="0"/>
              </a:spcBef>
              <a:spcAft>
                <a:spcPts val="0"/>
              </a:spcAft>
              <a:buSzPts val="1200"/>
              <a:buChar char="●"/>
              <a:defRPr sz="1200"/>
            </a:lvl4pPr>
            <a:lvl5pPr indent="-304800" lvl="4" marL="2286000" algn="ctr">
              <a:spcBef>
                <a:spcPts val="0"/>
              </a:spcBef>
              <a:spcAft>
                <a:spcPts val="0"/>
              </a:spcAft>
              <a:buSzPts val="1200"/>
              <a:buChar char="■"/>
              <a:defRPr sz="1200"/>
            </a:lvl5pPr>
            <a:lvl6pPr indent="-304800" lvl="5" marL="2743200" algn="ctr">
              <a:spcBef>
                <a:spcPts val="0"/>
              </a:spcBef>
              <a:spcAft>
                <a:spcPts val="0"/>
              </a:spcAft>
              <a:buSzPts val="1200"/>
              <a:buChar char="●"/>
              <a:defRPr sz="1200"/>
            </a:lvl6pPr>
            <a:lvl7pPr indent="-304800" lvl="6" marL="3200400" algn="ctr">
              <a:spcBef>
                <a:spcPts val="0"/>
              </a:spcBef>
              <a:spcAft>
                <a:spcPts val="0"/>
              </a:spcAft>
              <a:buSzPts val="1200"/>
              <a:buChar char="■"/>
              <a:defRPr sz="1200"/>
            </a:lvl7pPr>
            <a:lvl8pPr indent="-304800" lvl="7" marL="3657600" algn="ctr">
              <a:spcBef>
                <a:spcPts val="0"/>
              </a:spcBef>
              <a:spcAft>
                <a:spcPts val="0"/>
              </a:spcAft>
              <a:buSzPts val="1200"/>
              <a:buChar char="●"/>
              <a:defRPr sz="1200"/>
            </a:lvl8pPr>
            <a:lvl9pPr indent="-304800" lvl="8" marL="4114800" algn="ctr">
              <a:spcBef>
                <a:spcPts val="0"/>
              </a:spcBef>
              <a:spcAft>
                <a:spcPts val="0"/>
              </a:spcAft>
              <a:buSzPts val="1200"/>
              <a:buChar char="■"/>
              <a:defRPr sz="1200"/>
            </a:lvl9pPr>
          </a:lstStyle>
          <a:p/>
        </p:txBody>
      </p:sp>
      <p:sp>
        <p:nvSpPr>
          <p:cNvPr id="530" name="Google Shape;530;p94"/>
          <p:cNvSpPr txBox="1"/>
          <p:nvPr>
            <p:ph idx="2" type="subTitle"/>
          </p:nvPr>
        </p:nvSpPr>
        <p:spPr>
          <a:xfrm>
            <a:off x="1785675" y="3324225"/>
            <a:ext cx="2399700" cy="485700"/>
          </a:xfrm>
          <a:prstGeom prst="rect">
            <a:avLst/>
          </a:prstGeom>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31" name="Google Shape;531;p94"/>
          <p:cNvSpPr/>
          <p:nvPr>
            <p:ph idx="3" type="pic"/>
          </p:nvPr>
        </p:nvSpPr>
        <p:spPr>
          <a:xfrm>
            <a:off x="1785675" y="885000"/>
            <a:ext cx="2401200" cy="2401200"/>
          </a:xfrm>
          <a:prstGeom prst="roundRect">
            <a:avLst>
              <a:gd fmla="val 3208" name="adj"/>
            </a:avLst>
          </a:prstGeom>
          <a:noFill/>
          <a:ln>
            <a:noFill/>
          </a:ln>
        </p:spPr>
      </p:sp>
      <p:sp>
        <p:nvSpPr>
          <p:cNvPr id="532" name="Google Shape;532;p94"/>
          <p:cNvSpPr txBox="1"/>
          <p:nvPr>
            <p:ph idx="4" type="body"/>
          </p:nvPr>
        </p:nvSpPr>
        <p:spPr>
          <a:xfrm>
            <a:off x="4957125" y="3695700"/>
            <a:ext cx="2401200" cy="1158900"/>
          </a:xfrm>
          <a:prstGeom prst="rect">
            <a:avLst/>
          </a:prstGeom>
        </p:spPr>
        <p:txBody>
          <a:bodyPr anchorCtr="0" anchor="t" bIns="91425" lIns="91425" spcFirstLastPara="1" rIns="91425" wrap="square" tIns="91425">
            <a:spAutoFit/>
          </a:bodyPr>
          <a:lstStyle>
            <a:lvl1pPr indent="-304800" lvl="0" marL="457200" algn="ctr">
              <a:spcBef>
                <a:spcPts val="0"/>
              </a:spcBef>
              <a:spcAft>
                <a:spcPts val="0"/>
              </a:spcAft>
              <a:buSzPts val="1200"/>
              <a:buChar char="■"/>
              <a:defRPr sz="1200"/>
            </a:lvl1pPr>
            <a:lvl2pPr indent="-304800" lvl="1" marL="914400" algn="ctr">
              <a:spcBef>
                <a:spcPts val="0"/>
              </a:spcBef>
              <a:spcAft>
                <a:spcPts val="0"/>
              </a:spcAft>
              <a:buSzPts val="1200"/>
              <a:buChar char="●"/>
              <a:defRPr sz="1200"/>
            </a:lvl2pPr>
            <a:lvl3pPr indent="-304800" lvl="2" marL="1371600" algn="ctr">
              <a:spcBef>
                <a:spcPts val="0"/>
              </a:spcBef>
              <a:spcAft>
                <a:spcPts val="0"/>
              </a:spcAft>
              <a:buSzPts val="1200"/>
              <a:buChar char="■"/>
              <a:defRPr sz="1200"/>
            </a:lvl3pPr>
            <a:lvl4pPr indent="-304800" lvl="3" marL="1828800" algn="ctr">
              <a:spcBef>
                <a:spcPts val="0"/>
              </a:spcBef>
              <a:spcAft>
                <a:spcPts val="0"/>
              </a:spcAft>
              <a:buSzPts val="1200"/>
              <a:buChar char="●"/>
              <a:defRPr sz="1200"/>
            </a:lvl4pPr>
            <a:lvl5pPr indent="-304800" lvl="4" marL="2286000" algn="ctr">
              <a:spcBef>
                <a:spcPts val="0"/>
              </a:spcBef>
              <a:spcAft>
                <a:spcPts val="0"/>
              </a:spcAft>
              <a:buSzPts val="1200"/>
              <a:buChar char="■"/>
              <a:defRPr sz="1200"/>
            </a:lvl5pPr>
            <a:lvl6pPr indent="-304800" lvl="5" marL="2743200" algn="ctr">
              <a:spcBef>
                <a:spcPts val="0"/>
              </a:spcBef>
              <a:spcAft>
                <a:spcPts val="0"/>
              </a:spcAft>
              <a:buSzPts val="1200"/>
              <a:buChar char="●"/>
              <a:defRPr sz="1200"/>
            </a:lvl6pPr>
            <a:lvl7pPr indent="-304800" lvl="6" marL="3200400" algn="ctr">
              <a:spcBef>
                <a:spcPts val="0"/>
              </a:spcBef>
              <a:spcAft>
                <a:spcPts val="0"/>
              </a:spcAft>
              <a:buSzPts val="1200"/>
              <a:buChar char="■"/>
              <a:defRPr sz="1200"/>
            </a:lvl7pPr>
            <a:lvl8pPr indent="-304800" lvl="7" marL="3657600" algn="ctr">
              <a:spcBef>
                <a:spcPts val="0"/>
              </a:spcBef>
              <a:spcAft>
                <a:spcPts val="0"/>
              </a:spcAft>
              <a:buSzPts val="1200"/>
              <a:buChar char="●"/>
              <a:defRPr sz="1200"/>
            </a:lvl8pPr>
            <a:lvl9pPr indent="-304800" lvl="8" marL="4114800" algn="ctr">
              <a:spcBef>
                <a:spcPts val="0"/>
              </a:spcBef>
              <a:spcAft>
                <a:spcPts val="0"/>
              </a:spcAft>
              <a:buSzPts val="1200"/>
              <a:buChar char="■"/>
              <a:defRPr sz="1200"/>
            </a:lvl9pPr>
          </a:lstStyle>
          <a:p/>
        </p:txBody>
      </p:sp>
      <p:sp>
        <p:nvSpPr>
          <p:cNvPr id="533" name="Google Shape;533;p94"/>
          <p:cNvSpPr txBox="1"/>
          <p:nvPr>
            <p:ph idx="5" type="subTitle"/>
          </p:nvPr>
        </p:nvSpPr>
        <p:spPr>
          <a:xfrm>
            <a:off x="4957125" y="3324225"/>
            <a:ext cx="2399700" cy="419100"/>
          </a:xfrm>
          <a:prstGeom prst="rect">
            <a:avLst/>
          </a:prstGeom>
        </p:spPr>
        <p:txBody>
          <a:bodyPr anchorCtr="0" anchor="ctr" bIns="91425" lIns="91425" spcFirstLastPara="1" rIns="91425" wrap="square" tIns="91425">
            <a:spAutoFit/>
          </a:bodyPr>
          <a:lstStyle>
            <a:lvl1pPr lvl="0" algn="ctr">
              <a:lnSpc>
                <a:spcPct val="115000"/>
              </a:lnSpc>
              <a:spcBef>
                <a:spcPts val="0"/>
              </a:spcBef>
              <a:spcAft>
                <a:spcPts val="0"/>
              </a:spcAft>
              <a:buSzPts val="1800"/>
              <a:buNone/>
              <a:defRPr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34" name="Google Shape;534;p94"/>
          <p:cNvSpPr/>
          <p:nvPr>
            <p:ph idx="6" type="pic"/>
          </p:nvPr>
        </p:nvSpPr>
        <p:spPr>
          <a:xfrm>
            <a:off x="4957125" y="885000"/>
            <a:ext cx="2401200" cy="2401200"/>
          </a:xfrm>
          <a:prstGeom prst="roundRect">
            <a:avLst>
              <a:gd fmla="val 3208" name="adj"/>
            </a:avLst>
          </a:prstGeom>
          <a:noFill/>
          <a:ln>
            <a:noFill/>
          </a:ln>
        </p:spPr>
      </p:sp>
      <p:pic>
        <p:nvPicPr>
          <p:cNvPr id="535" name="Google Shape;535;p94"/>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Facts">
  <p:cSld name="TITLE_AND_TWO_COLUMNS_1_1">
    <p:bg>
      <p:bgPr>
        <a:solidFill>
          <a:schemeClr val="lt1"/>
        </a:solidFill>
      </p:bgPr>
    </p:bg>
    <p:spTree>
      <p:nvGrpSpPr>
        <p:cNvPr id="536" name="Shape 536"/>
        <p:cNvGrpSpPr/>
        <p:nvPr/>
      </p:nvGrpSpPr>
      <p:grpSpPr>
        <a:xfrm>
          <a:off x="0" y="0"/>
          <a:ext cx="0" cy="0"/>
          <a:chOff x="0" y="0"/>
          <a:chExt cx="0" cy="0"/>
        </a:xfrm>
      </p:grpSpPr>
      <p:sp>
        <p:nvSpPr>
          <p:cNvPr id="537" name="Google Shape;537;p95"/>
          <p:cNvSpPr/>
          <p:nvPr/>
        </p:nvSpPr>
        <p:spPr>
          <a:xfrm>
            <a:off x="5025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38" name="Google Shape;538;p95"/>
          <p:cNvSpPr txBox="1"/>
          <p:nvPr>
            <p:ph idx="1" type="subTitle"/>
          </p:nvPr>
        </p:nvSpPr>
        <p:spPr>
          <a:xfrm>
            <a:off x="690275" y="1851850"/>
            <a:ext cx="2025600" cy="5943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539" name="Google Shape;539;p95"/>
          <p:cNvSpPr txBox="1"/>
          <p:nvPr>
            <p:ph idx="2" type="subTitle"/>
          </p:nvPr>
        </p:nvSpPr>
        <p:spPr>
          <a:xfrm>
            <a:off x="690275" y="2274275"/>
            <a:ext cx="2025600" cy="594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540" name="Google Shape;540;p95"/>
          <p:cNvSpPr/>
          <p:nvPr/>
        </p:nvSpPr>
        <p:spPr>
          <a:xfrm>
            <a:off x="33714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1" name="Google Shape;541;p95"/>
          <p:cNvSpPr txBox="1"/>
          <p:nvPr>
            <p:ph idx="3" type="subTitle"/>
          </p:nvPr>
        </p:nvSpPr>
        <p:spPr>
          <a:xfrm>
            <a:off x="3559175" y="1851850"/>
            <a:ext cx="2025600" cy="5943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542" name="Google Shape;542;p95"/>
          <p:cNvSpPr txBox="1"/>
          <p:nvPr>
            <p:ph idx="4" type="subTitle"/>
          </p:nvPr>
        </p:nvSpPr>
        <p:spPr>
          <a:xfrm>
            <a:off x="3559175" y="2274275"/>
            <a:ext cx="2038500" cy="594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sp>
        <p:nvSpPr>
          <p:cNvPr id="543" name="Google Shape;543;p95"/>
          <p:cNvSpPr/>
          <p:nvPr/>
        </p:nvSpPr>
        <p:spPr>
          <a:xfrm>
            <a:off x="6240300" y="1142550"/>
            <a:ext cx="2401200" cy="2401200"/>
          </a:xfrm>
          <a:prstGeom prst="roundRect">
            <a:avLst>
              <a:gd fmla="val 3663" name="adj"/>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4" name="Google Shape;544;p95"/>
          <p:cNvSpPr txBox="1"/>
          <p:nvPr>
            <p:ph idx="5" type="subTitle"/>
          </p:nvPr>
        </p:nvSpPr>
        <p:spPr>
          <a:xfrm>
            <a:off x="6428075" y="1851850"/>
            <a:ext cx="2025600" cy="5943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545" name="Google Shape;545;p95"/>
          <p:cNvSpPr txBox="1"/>
          <p:nvPr>
            <p:ph idx="6" type="subTitle"/>
          </p:nvPr>
        </p:nvSpPr>
        <p:spPr>
          <a:xfrm>
            <a:off x="6428075" y="2274275"/>
            <a:ext cx="2025600" cy="594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546" name="Google Shape;546;p95"/>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Facts">
  <p:cSld name="TITLE_AND_TWO_COLUMNS_1_1_1">
    <p:bg>
      <p:bgPr>
        <a:solidFill>
          <a:schemeClr val="lt1"/>
        </a:solidFill>
      </p:bgPr>
    </p:bg>
    <p:spTree>
      <p:nvGrpSpPr>
        <p:cNvPr id="547" name="Shape 547"/>
        <p:cNvGrpSpPr/>
        <p:nvPr/>
      </p:nvGrpSpPr>
      <p:grpSpPr>
        <a:xfrm>
          <a:off x="0" y="0"/>
          <a:ext cx="0" cy="0"/>
          <a:chOff x="0" y="0"/>
          <a:chExt cx="0" cy="0"/>
        </a:xfrm>
      </p:grpSpPr>
      <p:sp>
        <p:nvSpPr>
          <p:cNvPr id="548" name="Google Shape;548;p96"/>
          <p:cNvSpPr/>
          <p:nvPr/>
        </p:nvSpPr>
        <p:spPr>
          <a:xfrm>
            <a:off x="1785600" y="1142550"/>
            <a:ext cx="2401200" cy="2401200"/>
          </a:xfrm>
          <a:prstGeom prst="roundRect">
            <a:avLst>
              <a:gd fmla="val 3663"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dk1"/>
              </a:solidFill>
              <a:latin typeface="Roboto"/>
              <a:ea typeface="Roboto"/>
              <a:cs typeface="Roboto"/>
              <a:sym typeface="Roboto"/>
            </a:endParaRPr>
          </a:p>
        </p:txBody>
      </p:sp>
      <p:sp>
        <p:nvSpPr>
          <p:cNvPr id="549" name="Google Shape;549;p96"/>
          <p:cNvSpPr txBox="1"/>
          <p:nvPr>
            <p:ph idx="1" type="subTitle"/>
          </p:nvPr>
        </p:nvSpPr>
        <p:spPr>
          <a:xfrm>
            <a:off x="1973375" y="1851850"/>
            <a:ext cx="2025600" cy="5943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SzPts val="4000"/>
              <a:buNone/>
              <a:defRPr b="1" sz="4000"/>
            </a:lvl8pPr>
            <a:lvl9pPr lvl="8" algn="ctr">
              <a:lnSpc>
                <a:spcPct val="100000"/>
              </a:lnSpc>
              <a:spcBef>
                <a:spcPts val="0"/>
              </a:spcBef>
              <a:spcAft>
                <a:spcPts val="0"/>
              </a:spcAft>
              <a:buSzPts val="4000"/>
              <a:buNone/>
              <a:defRPr b="1" sz="4000"/>
            </a:lvl9pPr>
          </a:lstStyle>
          <a:p/>
        </p:txBody>
      </p:sp>
      <p:sp>
        <p:nvSpPr>
          <p:cNvPr id="550" name="Google Shape;550;p96"/>
          <p:cNvSpPr txBox="1"/>
          <p:nvPr>
            <p:ph idx="2" type="subTitle"/>
          </p:nvPr>
        </p:nvSpPr>
        <p:spPr>
          <a:xfrm>
            <a:off x="1973375" y="2274275"/>
            <a:ext cx="2025600" cy="594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SzPts val="4800"/>
              <a:buNone/>
              <a:defRPr b="1" sz="4800"/>
            </a:lvl8pPr>
            <a:lvl9pPr lvl="8" algn="ctr">
              <a:lnSpc>
                <a:spcPct val="100000"/>
              </a:lnSpc>
              <a:spcBef>
                <a:spcPts val="0"/>
              </a:spcBef>
              <a:spcAft>
                <a:spcPts val="0"/>
              </a:spcAft>
              <a:buSzPts val="4800"/>
              <a:buNone/>
              <a:defRPr b="1" sz="4800"/>
            </a:lvl9pPr>
          </a:lstStyle>
          <a:p/>
        </p:txBody>
      </p:sp>
      <p:sp>
        <p:nvSpPr>
          <p:cNvPr id="551" name="Google Shape;551;p96"/>
          <p:cNvSpPr/>
          <p:nvPr/>
        </p:nvSpPr>
        <p:spPr>
          <a:xfrm>
            <a:off x="4957200" y="1142550"/>
            <a:ext cx="2401200" cy="2401200"/>
          </a:xfrm>
          <a:prstGeom prst="roundRect">
            <a:avLst>
              <a:gd fmla="val 3663"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solidFill>
                <a:schemeClr val="accent1"/>
              </a:solidFill>
              <a:latin typeface="Roboto"/>
              <a:ea typeface="Roboto"/>
              <a:cs typeface="Roboto"/>
              <a:sym typeface="Roboto"/>
            </a:endParaRPr>
          </a:p>
        </p:txBody>
      </p:sp>
      <p:sp>
        <p:nvSpPr>
          <p:cNvPr id="552" name="Google Shape;552;p96"/>
          <p:cNvSpPr txBox="1"/>
          <p:nvPr>
            <p:ph idx="3" type="subTitle"/>
          </p:nvPr>
        </p:nvSpPr>
        <p:spPr>
          <a:xfrm>
            <a:off x="5144975" y="1851850"/>
            <a:ext cx="2025600" cy="5943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4000"/>
              <a:buNone/>
              <a:defRPr b="1" sz="4000"/>
            </a:lvl1pPr>
            <a:lvl2pPr lvl="1" algn="ctr">
              <a:lnSpc>
                <a:spcPct val="100000"/>
              </a:lnSpc>
              <a:spcBef>
                <a:spcPts val="0"/>
              </a:spcBef>
              <a:spcAft>
                <a:spcPts val="0"/>
              </a:spcAft>
              <a:buClr>
                <a:schemeClr val="dk1"/>
              </a:buClr>
              <a:buSzPts val="4000"/>
              <a:buNone/>
              <a:defRPr b="1" sz="4000"/>
            </a:lvl2pPr>
            <a:lvl3pPr lvl="2" algn="ctr">
              <a:lnSpc>
                <a:spcPct val="100000"/>
              </a:lnSpc>
              <a:spcBef>
                <a:spcPts val="0"/>
              </a:spcBef>
              <a:spcAft>
                <a:spcPts val="0"/>
              </a:spcAft>
              <a:buSzPts val="4000"/>
              <a:buNone/>
              <a:defRPr b="1" sz="4000"/>
            </a:lvl3pPr>
            <a:lvl4pPr lvl="3" algn="ctr">
              <a:lnSpc>
                <a:spcPct val="100000"/>
              </a:lnSpc>
              <a:spcBef>
                <a:spcPts val="0"/>
              </a:spcBef>
              <a:spcAft>
                <a:spcPts val="0"/>
              </a:spcAft>
              <a:buClr>
                <a:schemeClr val="dk1"/>
              </a:buClr>
              <a:buSzPts val="4000"/>
              <a:buNone/>
              <a:defRPr b="1" sz="4000"/>
            </a:lvl4pPr>
            <a:lvl5pPr lvl="4" algn="ctr">
              <a:lnSpc>
                <a:spcPct val="100000"/>
              </a:lnSpc>
              <a:spcBef>
                <a:spcPts val="0"/>
              </a:spcBef>
              <a:spcAft>
                <a:spcPts val="0"/>
              </a:spcAft>
              <a:buSzPts val="4000"/>
              <a:buNone/>
              <a:defRPr b="1" sz="4000"/>
            </a:lvl5pPr>
            <a:lvl6pPr lvl="5" algn="ctr">
              <a:lnSpc>
                <a:spcPct val="100000"/>
              </a:lnSpc>
              <a:spcBef>
                <a:spcPts val="0"/>
              </a:spcBef>
              <a:spcAft>
                <a:spcPts val="0"/>
              </a:spcAft>
              <a:buClr>
                <a:schemeClr val="dk1"/>
              </a:buClr>
              <a:buSzPts val="4000"/>
              <a:buNone/>
              <a:defRPr b="1" sz="4000"/>
            </a:lvl6pPr>
            <a:lvl7pPr lvl="6" algn="ctr">
              <a:lnSpc>
                <a:spcPct val="100000"/>
              </a:lnSpc>
              <a:spcBef>
                <a:spcPts val="0"/>
              </a:spcBef>
              <a:spcAft>
                <a:spcPts val="0"/>
              </a:spcAft>
              <a:buSzPts val="4000"/>
              <a:buNone/>
              <a:defRPr b="1" sz="4000"/>
            </a:lvl7pPr>
            <a:lvl8pPr lvl="7" algn="ctr">
              <a:lnSpc>
                <a:spcPct val="100000"/>
              </a:lnSpc>
              <a:spcBef>
                <a:spcPts val="0"/>
              </a:spcBef>
              <a:spcAft>
                <a:spcPts val="0"/>
              </a:spcAft>
              <a:buClr>
                <a:schemeClr val="dk1"/>
              </a:buClr>
              <a:buSzPts val="4000"/>
              <a:buNone/>
              <a:defRPr b="1" sz="4000"/>
            </a:lvl8pPr>
            <a:lvl9pPr lvl="8" algn="ctr">
              <a:lnSpc>
                <a:spcPct val="100000"/>
              </a:lnSpc>
              <a:spcBef>
                <a:spcPts val="0"/>
              </a:spcBef>
              <a:spcAft>
                <a:spcPts val="0"/>
              </a:spcAft>
              <a:buSzPts val="4000"/>
              <a:buNone/>
              <a:defRPr b="1" sz="4000"/>
            </a:lvl9pPr>
          </a:lstStyle>
          <a:p/>
        </p:txBody>
      </p:sp>
      <p:sp>
        <p:nvSpPr>
          <p:cNvPr id="553" name="Google Shape;553;p96"/>
          <p:cNvSpPr txBox="1"/>
          <p:nvPr>
            <p:ph idx="4" type="subTitle"/>
          </p:nvPr>
        </p:nvSpPr>
        <p:spPr>
          <a:xfrm>
            <a:off x="5144975" y="2274275"/>
            <a:ext cx="2038500" cy="594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600"/>
              <a:buNone/>
              <a:defRPr sz="1600"/>
            </a:lvl1pPr>
            <a:lvl2pPr lvl="1" algn="ctr">
              <a:lnSpc>
                <a:spcPct val="100000"/>
              </a:lnSpc>
              <a:spcBef>
                <a:spcPts val="0"/>
              </a:spcBef>
              <a:spcAft>
                <a:spcPts val="0"/>
              </a:spcAft>
              <a:buClr>
                <a:schemeClr val="dk1"/>
              </a:buClr>
              <a:buSzPts val="4800"/>
              <a:buNone/>
              <a:defRPr b="1" sz="4800"/>
            </a:lvl2pPr>
            <a:lvl3pPr lvl="2" algn="ctr">
              <a:lnSpc>
                <a:spcPct val="100000"/>
              </a:lnSpc>
              <a:spcBef>
                <a:spcPts val="0"/>
              </a:spcBef>
              <a:spcAft>
                <a:spcPts val="0"/>
              </a:spcAft>
              <a:buSzPts val="4800"/>
              <a:buNone/>
              <a:defRPr b="1" sz="4800"/>
            </a:lvl3pPr>
            <a:lvl4pPr lvl="3" algn="ctr">
              <a:lnSpc>
                <a:spcPct val="100000"/>
              </a:lnSpc>
              <a:spcBef>
                <a:spcPts val="0"/>
              </a:spcBef>
              <a:spcAft>
                <a:spcPts val="0"/>
              </a:spcAft>
              <a:buClr>
                <a:schemeClr val="dk1"/>
              </a:buClr>
              <a:buSzPts val="4800"/>
              <a:buNone/>
              <a:defRPr b="1" sz="4800"/>
            </a:lvl4pPr>
            <a:lvl5pPr lvl="4" algn="ctr">
              <a:lnSpc>
                <a:spcPct val="100000"/>
              </a:lnSpc>
              <a:spcBef>
                <a:spcPts val="0"/>
              </a:spcBef>
              <a:spcAft>
                <a:spcPts val="0"/>
              </a:spcAft>
              <a:buSzPts val="4800"/>
              <a:buNone/>
              <a:defRPr b="1" sz="4800"/>
            </a:lvl5pPr>
            <a:lvl6pPr lvl="5" algn="ctr">
              <a:lnSpc>
                <a:spcPct val="100000"/>
              </a:lnSpc>
              <a:spcBef>
                <a:spcPts val="0"/>
              </a:spcBef>
              <a:spcAft>
                <a:spcPts val="0"/>
              </a:spcAft>
              <a:buClr>
                <a:schemeClr val="dk1"/>
              </a:buClr>
              <a:buSzPts val="4800"/>
              <a:buNone/>
              <a:defRPr b="1" sz="4800"/>
            </a:lvl6pPr>
            <a:lvl7pPr lvl="6" algn="ctr">
              <a:lnSpc>
                <a:spcPct val="100000"/>
              </a:lnSpc>
              <a:spcBef>
                <a:spcPts val="0"/>
              </a:spcBef>
              <a:spcAft>
                <a:spcPts val="0"/>
              </a:spcAft>
              <a:buSzPts val="4800"/>
              <a:buNone/>
              <a:defRPr b="1" sz="4800"/>
            </a:lvl7pPr>
            <a:lvl8pPr lvl="7" algn="ctr">
              <a:lnSpc>
                <a:spcPct val="100000"/>
              </a:lnSpc>
              <a:spcBef>
                <a:spcPts val="0"/>
              </a:spcBef>
              <a:spcAft>
                <a:spcPts val="0"/>
              </a:spcAft>
              <a:buClr>
                <a:schemeClr val="dk1"/>
              </a:buClr>
              <a:buSzPts val="4800"/>
              <a:buNone/>
              <a:defRPr b="1" sz="4800"/>
            </a:lvl8pPr>
            <a:lvl9pPr lvl="8" algn="ctr">
              <a:lnSpc>
                <a:spcPct val="100000"/>
              </a:lnSpc>
              <a:spcBef>
                <a:spcPts val="0"/>
              </a:spcBef>
              <a:spcAft>
                <a:spcPts val="0"/>
              </a:spcAft>
              <a:buSzPts val="4800"/>
              <a:buNone/>
              <a:defRPr b="1" sz="4800"/>
            </a:lvl9pPr>
          </a:lstStyle>
          <a:p/>
        </p:txBody>
      </p:sp>
      <p:pic>
        <p:nvPicPr>
          <p:cNvPr id="554" name="Google Shape;554;p96"/>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Unordered">
  <p:cSld name="TITLE_AND_TWO_COLUMNS_1_1_1_2">
    <p:bg>
      <p:bgPr>
        <a:solidFill>
          <a:schemeClr val="lt1"/>
        </a:solidFill>
      </p:bgPr>
    </p:bg>
    <p:spTree>
      <p:nvGrpSpPr>
        <p:cNvPr id="555" name="Shape 555"/>
        <p:cNvGrpSpPr/>
        <p:nvPr/>
      </p:nvGrpSpPr>
      <p:grpSpPr>
        <a:xfrm>
          <a:off x="0" y="0"/>
          <a:ext cx="0" cy="0"/>
          <a:chOff x="0" y="0"/>
          <a:chExt cx="0" cy="0"/>
        </a:xfrm>
      </p:grpSpPr>
      <p:sp>
        <p:nvSpPr>
          <p:cNvPr id="556" name="Google Shape;556;p97"/>
          <p:cNvSpPr txBox="1"/>
          <p:nvPr>
            <p:ph idx="1" type="subTitle"/>
          </p:nvPr>
        </p:nvSpPr>
        <p:spPr>
          <a:xfrm>
            <a:off x="3559200"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57" name="Google Shape;557;p97"/>
          <p:cNvSpPr txBox="1"/>
          <p:nvPr>
            <p:ph idx="2" type="subTitle"/>
          </p:nvPr>
        </p:nvSpPr>
        <p:spPr>
          <a:xfrm>
            <a:off x="3559200"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58" name="Google Shape;558;p97"/>
          <p:cNvSpPr txBox="1"/>
          <p:nvPr>
            <p:ph idx="3" type="subTitle"/>
          </p:nvPr>
        </p:nvSpPr>
        <p:spPr>
          <a:xfrm>
            <a:off x="3559200"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59" name="Google Shape;559;p97"/>
          <p:cNvSpPr txBox="1"/>
          <p:nvPr>
            <p:ph idx="4" type="subTitle"/>
          </p:nvPr>
        </p:nvSpPr>
        <p:spPr>
          <a:xfrm>
            <a:off x="133987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60" name="Google Shape;560;p97"/>
          <p:cNvSpPr txBox="1"/>
          <p:nvPr>
            <p:ph idx="5" type="subTitle"/>
          </p:nvPr>
        </p:nvSpPr>
        <p:spPr>
          <a:xfrm>
            <a:off x="133987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61" name="Google Shape;561;p97"/>
          <p:cNvSpPr txBox="1"/>
          <p:nvPr>
            <p:ph idx="6" type="subTitle"/>
          </p:nvPr>
        </p:nvSpPr>
        <p:spPr>
          <a:xfrm>
            <a:off x="133987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62" name="Google Shape;562;p97"/>
          <p:cNvSpPr txBox="1"/>
          <p:nvPr>
            <p:ph type="title"/>
          </p:nvPr>
        </p:nvSpPr>
        <p:spPr>
          <a:xfrm>
            <a:off x="504000" y="521225"/>
            <a:ext cx="8136000" cy="572700"/>
          </a:xfrm>
          <a:prstGeom prst="rect">
            <a:avLst/>
          </a:prstGeom>
        </p:spPr>
        <p:txBody>
          <a:bodyPr anchorCtr="0" anchor="t" bIns="91425" lIns="91425" spcFirstLastPara="1" rIns="91425" wrap="square" tIns="91425">
            <a:sp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563" name="Google Shape;563;p97"/>
          <p:cNvSpPr txBox="1"/>
          <p:nvPr>
            <p:ph idx="7" type="subTitle"/>
          </p:nvPr>
        </p:nvSpPr>
        <p:spPr>
          <a:xfrm>
            <a:off x="5778525" y="167452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64" name="Google Shape;564;p97"/>
          <p:cNvSpPr txBox="1"/>
          <p:nvPr>
            <p:ph idx="8" type="subTitle"/>
          </p:nvPr>
        </p:nvSpPr>
        <p:spPr>
          <a:xfrm>
            <a:off x="5778525" y="3159775"/>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sp>
        <p:nvSpPr>
          <p:cNvPr id="565" name="Google Shape;565;p97"/>
          <p:cNvSpPr txBox="1"/>
          <p:nvPr>
            <p:ph idx="9" type="subTitle"/>
          </p:nvPr>
        </p:nvSpPr>
        <p:spPr>
          <a:xfrm>
            <a:off x="5778525" y="2417150"/>
            <a:ext cx="2025600" cy="594300"/>
          </a:xfrm>
          <a:prstGeom prst="rect">
            <a:avLst/>
          </a:prstGeom>
          <a:solidFill>
            <a:schemeClr val="accent1"/>
          </a:solidFill>
          <a:ln cap="flat" cmpd="sng" w="19050">
            <a:solidFill>
              <a:schemeClr val="dk1"/>
            </a:solidFill>
            <a:prstDash val="solid"/>
            <a:round/>
            <a:headEnd len="sm" w="sm" type="none"/>
            <a:tailEnd len="sm" w="sm" type="none"/>
          </a:ln>
          <a:effectLst>
            <a:outerShdw rotWithShape="0" algn="bl" dir="2760000" dist="57150">
              <a:srgbClr val="000000"/>
            </a:outerShdw>
          </a:effectLst>
        </p:spPr>
        <p:txBody>
          <a:bodyPr anchorCtr="0" anchor="ctr" bIns="91425" lIns="91425" spcFirstLastPara="1" rIns="91425" wrap="square" tIns="91425">
            <a:noAutofit/>
          </a:bodyPr>
          <a:lstStyle>
            <a:lvl1pPr lvl="0" algn="ctr">
              <a:lnSpc>
                <a:spcPct val="90000"/>
              </a:lnSpc>
              <a:spcBef>
                <a:spcPts val="0"/>
              </a:spcBef>
              <a:spcAft>
                <a:spcPts val="0"/>
              </a:spcAft>
              <a:buSzPts val="1600"/>
              <a:buNone/>
              <a:defRPr sz="1600"/>
            </a:lvl1pPr>
            <a:lvl2pPr lvl="1" algn="ctr">
              <a:lnSpc>
                <a:spcPct val="90000"/>
              </a:lnSpc>
              <a:spcBef>
                <a:spcPts val="0"/>
              </a:spcBef>
              <a:spcAft>
                <a:spcPts val="0"/>
              </a:spcAft>
              <a:buSzPts val="4800"/>
              <a:buNone/>
              <a:defRPr b="1" sz="4800"/>
            </a:lvl2pPr>
            <a:lvl3pPr lvl="2" algn="ctr">
              <a:lnSpc>
                <a:spcPct val="90000"/>
              </a:lnSpc>
              <a:spcBef>
                <a:spcPts val="0"/>
              </a:spcBef>
              <a:spcAft>
                <a:spcPts val="0"/>
              </a:spcAft>
              <a:buSzPts val="4800"/>
              <a:buNone/>
              <a:defRPr b="1" sz="4800"/>
            </a:lvl3pPr>
            <a:lvl4pPr lvl="3" algn="ctr">
              <a:lnSpc>
                <a:spcPct val="90000"/>
              </a:lnSpc>
              <a:spcBef>
                <a:spcPts val="0"/>
              </a:spcBef>
              <a:spcAft>
                <a:spcPts val="0"/>
              </a:spcAft>
              <a:buSzPts val="4800"/>
              <a:buNone/>
              <a:defRPr b="1" sz="4800"/>
            </a:lvl4pPr>
            <a:lvl5pPr lvl="4" algn="ctr">
              <a:lnSpc>
                <a:spcPct val="90000"/>
              </a:lnSpc>
              <a:spcBef>
                <a:spcPts val="0"/>
              </a:spcBef>
              <a:spcAft>
                <a:spcPts val="0"/>
              </a:spcAft>
              <a:buSzPts val="4800"/>
              <a:buNone/>
              <a:defRPr b="1" sz="4800"/>
            </a:lvl5pPr>
            <a:lvl6pPr lvl="5" algn="ctr">
              <a:lnSpc>
                <a:spcPct val="90000"/>
              </a:lnSpc>
              <a:spcBef>
                <a:spcPts val="0"/>
              </a:spcBef>
              <a:spcAft>
                <a:spcPts val="0"/>
              </a:spcAft>
              <a:buSzPts val="4800"/>
              <a:buNone/>
              <a:defRPr b="1" sz="4800"/>
            </a:lvl6pPr>
            <a:lvl7pPr lvl="6" algn="ctr">
              <a:lnSpc>
                <a:spcPct val="90000"/>
              </a:lnSpc>
              <a:spcBef>
                <a:spcPts val="0"/>
              </a:spcBef>
              <a:spcAft>
                <a:spcPts val="0"/>
              </a:spcAft>
              <a:buSzPts val="4800"/>
              <a:buNone/>
              <a:defRPr b="1" sz="4800"/>
            </a:lvl7pPr>
            <a:lvl8pPr lvl="7" algn="ctr">
              <a:lnSpc>
                <a:spcPct val="90000"/>
              </a:lnSpc>
              <a:spcBef>
                <a:spcPts val="0"/>
              </a:spcBef>
              <a:spcAft>
                <a:spcPts val="0"/>
              </a:spcAft>
              <a:buSzPts val="4800"/>
              <a:buNone/>
              <a:defRPr b="1" sz="4800"/>
            </a:lvl8pPr>
            <a:lvl9pPr lvl="8" algn="ctr">
              <a:lnSpc>
                <a:spcPct val="90000"/>
              </a:lnSpc>
              <a:spcBef>
                <a:spcPts val="0"/>
              </a:spcBef>
              <a:spcAft>
                <a:spcPts val="0"/>
              </a:spcAft>
              <a:buSzPts val="4800"/>
              <a:buNone/>
              <a:defRPr b="1" sz="4800"/>
            </a:lvl9pPr>
          </a:lstStyle>
          <a:p/>
        </p:txBody>
      </p:sp>
      <p:pic>
        <p:nvPicPr>
          <p:cNvPr id="566" name="Google Shape;566;p97"/>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pact">
  <p:cSld name="TITLE_AND_TWO_COLUMNS_1_1_1_1">
    <p:bg>
      <p:bgPr>
        <a:solidFill>
          <a:schemeClr val="lt1"/>
        </a:solidFill>
      </p:bgPr>
    </p:bg>
    <p:spTree>
      <p:nvGrpSpPr>
        <p:cNvPr id="567" name="Shape 567"/>
        <p:cNvGrpSpPr/>
        <p:nvPr/>
      </p:nvGrpSpPr>
      <p:grpSpPr>
        <a:xfrm>
          <a:off x="0" y="0"/>
          <a:ext cx="0" cy="0"/>
          <a:chOff x="0" y="0"/>
          <a:chExt cx="0" cy="0"/>
        </a:xfrm>
      </p:grpSpPr>
      <p:sp>
        <p:nvSpPr>
          <p:cNvPr id="568" name="Google Shape;568;p98"/>
          <p:cNvSpPr/>
          <p:nvPr/>
        </p:nvSpPr>
        <p:spPr>
          <a:xfrm>
            <a:off x="0" y="0"/>
            <a:ext cx="9144000" cy="5143500"/>
          </a:xfrm>
          <a:prstGeom prst="rect">
            <a:avLst/>
          </a:prstGeom>
          <a:noFill/>
          <a:ln cap="flat" cmpd="sng" w="152400">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98"/>
          <p:cNvSpPr txBox="1"/>
          <p:nvPr>
            <p:ph type="ctrTitle"/>
          </p:nvPr>
        </p:nvSpPr>
        <p:spPr>
          <a:xfrm>
            <a:off x="504000" y="692400"/>
            <a:ext cx="8136000" cy="2564100"/>
          </a:xfrm>
          <a:prstGeom prst="rect">
            <a:avLst/>
          </a:prstGeom>
        </p:spPr>
        <p:txBody>
          <a:bodyPr anchorCtr="0" anchor="b" bIns="91425" lIns="91425" spcFirstLastPara="1" rIns="91425" wrap="square" tIns="91425">
            <a:noAutofit/>
          </a:bodyPr>
          <a:lstStyle>
            <a:lvl1pPr lvl="0" algn="ctr">
              <a:lnSpc>
                <a:spcPct val="80000"/>
              </a:lnSpc>
              <a:spcBef>
                <a:spcPts val="0"/>
              </a:spcBef>
              <a:spcAft>
                <a:spcPts val="0"/>
              </a:spcAft>
              <a:buSzPts val="12800"/>
              <a:buNone/>
              <a:defRPr sz="12800"/>
            </a:lvl1pPr>
            <a:lvl2pPr lvl="1">
              <a:lnSpc>
                <a:spcPct val="90000"/>
              </a:lnSpc>
              <a:spcBef>
                <a:spcPts val="0"/>
              </a:spcBef>
              <a:spcAft>
                <a:spcPts val="0"/>
              </a:spcAft>
              <a:buSzPts val="5200"/>
              <a:buNone/>
              <a:defRPr sz="5200">
                <a:highlight>
                  <a:schemeClr val="accent1"/>
                </a:highlight>
              </a:defRPr>
            </a:lvl2pPr>
            <a:lvl3pPr lvl="2">
              <a:lnSpc>
                <a:spcPct val="90000"/>
              </a:lnSpc>
              <a:spcBef>
                <a:spcPts val="0"/>
              </a:spcBef>
              <a:spcAft>
                <a:spcPts val="0"/>
              </a:spcAft>
              <a:buSzPts val="5200"/>
              <a:buNone/>
              <a:defRPr sz="5200">
                <a:highlight>
                  <a:schemeClr val="accent1"/>
                </a:highlight>
              </a:defRPr>
            </a:lvl3pPr>
            <a:lvl4pPr lvl="3">
              <a:lnSpc>
                <a:spcPct val="90000"/>
              </a:lnSpc>
              <a:spcBef>
                <a:spcPts val="0"/>
              </a:spcBef>
              <a:spcAft>
                <a:spcPts val="0"/>
              </a:spcAft>
              <a:buSzPts val="5200"/>
              <a:buNone/>
              <a:defRPr sz="5200">
                <a:highlight>
                  <a:schemeClr val="accent1"/>
                </a:highlight>
              </a:defRPr>
            </a:lvl4pPr>
            <a:lvl5pPr lvl="4">
              <a:lnSpc>
                <a:spcPct val="90000"/>
              </a:lnSpc>
              <a:spcBef>
                <a:spcPts val="0"/>
              </a:spcBef>
              <a:spcAft>
                <a:spcPts val="0"/>
              </a:spcAft>
              <a:buSzPts val="5200"/>
              <a:buNone/>
              <a:defRPr sz="5200">
                <a:highlight>
                  <a:schemeClr val="accent1"/>
                </a:highlight>
              </a:defRPr>
            </a:lvl5pPr>
            <a:lvl6pPr lvl="5">
              <a:lnSpc>
                <a:spcPct val="90000"/>
              </a:lnSpc>
              <a:spcBef>
                <a:spcPts val="0"/>
              </a:spcBef>
              <a:spcAft>
                <a:spcPts val="0"/>
              </a:spcAft>
              <a:buSzPts val="5200"/>
              <a:buNone/>
              <a:defRPr sz="5200">
                <a:highlight>
                  <a:schemeClr val="accent1"/>
                </a:highlight>
              </a:defRPr>
            </a:lvl6pPr>
            <a:lvl7pPr lvl="6">
              <a:lnSpc>
                <a:spcPct val="90000"/>
              </a:lnSpc>
              <a:spcBef>
                <a:spcPts val="0"/>
              </a:spcBef>
              <a:spcAft>
                <a:spcPts val="0"/>
              </a:spcAft>
              <a:buSzPts val="5200"/>
              <a:buNone/>
              <a:defRPr sz="5200">
                <a:highlight>
                  <a:schemeClr val="accent1"/>
                </a:highlight>
              </a:defRPr>
            </a:lvl7pPr>
            <a:lvl8pPr lvl="7">
              <a:lnSpc>
                <a:spcPct val="90000"/>
              </a:lnSpc>
              <a:spcBef>
                <a:spcPts val="0"/>
              </a:spcBef>
              <a:spcAft>
                <a:spcPts val="0"/>
              </a:spcAft>
              <a:buSzPts val="5200"/>
              <a:buNone/>
              <a:defRPr sz="5200">
                <a:highlight>
                  <a:schemeClr val="accent1"/>
                </a:highlight>
              </a:defRPr>
            </a:lvl8pPr>
            <a:lvl9pPr lvl="8">
              <a:lnSpc>
                <a:spcPct val="90000"/>
              </a:lnSpc>
              <a:spcBef>
                <a:spcPts val="0"/>
              </a:spcBef>
              <a:spcAft>
                <a:spcPts val="0"/>
              </a:spcAft>
              <a:buSzPts val="5200"/>
              <a:buNone/>
              <a:defRPr sz="5200">
                <a:highlight>
                  <a:schemeClr val="accent1"/>
                </a:highlight>
              </a:defRPr>
            </a:lvl9pPr>
          </a:lstStyle>
          <a:p/>
        </p:txBody>
      </p:sp>
      <p:sp>
        <p:nvSpPr>
          <p:cNvPr id="570" name="Google Shape;570;p98"/>
          <p:cNvSpPr txBox="1"/>
          <p:nvPr>
            <p:ph idx="1" type="body"/>
          </p:nvPr>
        </p:nvSpPr>
        <p:spPr>
          <a:xfrm>
            <a:off x="504000" y="3011375"/>
            <a:ext cx="8136000" cy="605100"/>
          </a:xfrm>
          <a:prstGeom prst="rect">
            <a:avLst/>
          </a:prstGeom>
        </p:spPr>
        <p:txBody>
          <a:bodyPr anchorCtr="0" anchor="t" bIns="91425" lIns="91425" spcFirstLastPara="1" rIns="91425" wrap="square" tIns="91425">
            <a:spAutoFit/>
          </a:bodyPr>
          <a:lstStyle>
            <a:lvl1pPr indent="-342900" lvl="0" marL="457200" algn="ctr">
              <a:lnSpc>
                <a:spcPct val="100000"/>
              </a:lnSpc>
              <a:spcBef>
                <a:spcPts val="0"/>
              </a:spcBef>
              <a:spcAft>
                <a:spcPts val="0"/>
              </a:spcAft>
              <a:buSzPts val="1800"/>
              <a:buChar char="■"/>
              <a:defRPr/>
            </a:lvl1pPr>
            <a:lvl2pPr indent="-317500" lvl="1" marL="914400" algn="ctr">
              <a:lnSpc>
                <a:spcPct val="100000"/>
              </a:lnSpc>
              <a:spcBef>
                <a:spcPts val="0"/>
              </a:spcBef>
              <a:spcAft>
                <a:spcPts val="0"/>
              </a:spcAft>
              <a:buSzPts val="1400"/>
              <a:buChar char="●"/>
              <a:defRPr/>
            </a:lvl2pPr>
            <a:lvl3pPr indent="-317500" lvl="2" marL="1371600" algn="ctr">
              <a:lnSpc>
                <a:spcPct val="100000"/>
              </a:lnSpc>
              <a:spcBef>
                <a:spcPts val="0"/>
              </a:spcBef>
              <a:spcAft>
                <a:spcPts val="0"/>
              </a:spcAft>
              <a:buSzPts val="1400"/>
              <a:buChar char="■"/>
              <a:defRPr/>
            </a:lvl3pPr>
            <a:lvl4pPr indent="-317500" lvl="3" marL="1828800" algn="ctr">
              <a:lnSpc>
                <a:spcPct val="100000"/>
              </a:lnSpc>
              <a:spcBef>
                <a:spcPts val="0"/>
              </a:spcBef>
              <a:spcAft>
                <a:spcPts val="0"/>
              </a:spcAft>
              <a:buSzPts val="1400"/>
              <a:buChar char="●"/>
              <a:defRPr/>
            </a:lvl4pPr>
            <a:lvl5pPr indent="-317500" lvl="4" marL="2286000" algn="ctr">
              <a:lnSpc>
                <a:spcPct val="100000"/>
              </a:lnSpc>
              <a:spcBef>
                <a:spcPts val="0"/>
              </a:spcBef>
              <a:spcAft>
                <a:spcPts val="0"/>
              </a:spcAft>
              <a:buSzPts val="1400"/>
              <a:buChar char="■"/>
              <a:defRPr/>
            </a:lvl5pPr>
            <a:lvl6pPr indent="-317500" lvl="5" marL="2743200" algn="ctr">
              <a:lnSpc>
                <a:spcPct val="100000"/>
              </a:lnSpc>
              <a:spcBef>
                <a:spcPts val="0"/>
              </a:spcBef>
              <a:spcAft>
                <a:spcPts val="0"/>
              </a:spcAft>
              <a:buSzPts val="1400"/>
              <a:buChar char="●"/>
              <a:defRPr/>
            </a:lvl6pPr>
            <a:lvl7pPr indent="-317500" lvl="6" marL="3200400" algn="ctr">
              <a:lnSpc>
                <a:spcPct val="100000"/>
              </a:lnSpc>
              <a:spcBef>
                <a:spcPts val="0"/>
              </a:spcBef>
              <a:spcAft>
                <a:spcPts val="0"/>
              </a:spcAft>
              <a:buSzPts val="1400"/>
              <a:buChar char="■"/>
              <a:defRPr/>
            </a:lvl7pPr>
            <a:lvl8pPr indent="-317500" lvl="7" marL="3657600" algn="ctr">
              <a:lnSpc>
                <a:spcPct val="100000"/>
              </a:lnSpc>
              <a:spcBef>
                <a:spcPts val="0"/>
              </a:spcBef>
              <a:spcAft>
                <a:spcPts val="0"/>
              </a:spcAft>
              <a:buSzPts val="1400"/>
              <a:buChar char="●"/>
              <a:defRPr/>
            </a:lvl8pPr>
            <a:lvl9pPr indent="-317500" lvl="8" marL="4114800" algn="ctr">
              <a:lnSpc>
                <a:spcPct val="100000"/>
              </a:lnSpc>
              <a:spcBef>
                <a:spcPts val="0"/>
              </a:spcBef>
              <a:spcAft>
                <a:spcPts val="0"/>
              </a:spcAft>
              <a:buSzPts val="1400"/>
              <a:buChar char="■"/>
              <a:defRPr/>
            </a:lvl9pPr>
          </a:lstStyle>
          <a:p/>
        </p:txBody>
      </p:sp>
      <p:pic>
        <p:nvPicPr>
          <p:cNvPr id="571" name="Google Shape;571;p98"/>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MAIN_POINT">
    <p:bg>
      <p:bgPr>
        <a:solidFill>
          <a:schemeClr val="dk1"/>
        </a:solidFill>
      </p:bgPr>
    </p:bg>
    <p:spTree>
      <p:nvGrpSpPr>
        <p:cNvPr id="572" name="Shape 572"/>
        <p:cNvGrpSpPr/>
        <p:nvPr/>
      </p:nvGrpSpPr>
      <p:grpSpPr>
        <a:xfrm>
          <a:off x="0" y="0"/>
          <a:ext cx="0" cy="0"/>
          <a:chOff x="0" y="0"/>
          <a:chExt cx="0" cy="0"/>
        </a:xfrm>
      </p:grpSpPr>
      <p:sp>
        <p:nvSpPr>
          <p:cNvPr id="573" name="Google Shape;573;p99"/>
          <p:cNvSpPr txBox="1"/>
          <p:nvPr>
            <p:ph type="title"/>
          </p:nvPr>
        </p:nvSpPr>
        <p:spPr>
          <a:xfrm>
            <a:off x="504000" y="504000"/>
            <a:ext cx="8136000" cy="34920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6400"/>
              <a:buNone/>
              <a:defRPr sz="6400">
                <a:solidFill>
                  <a:schemeClr val="lt1"/>
                </a:solidFill>
              </a:defRPr>
            </a:lvl2pPr>
            <a:lvl3pPr lvl="2">
              <a:lnSpc>
                <a:spcPct val="90000"/>
              </a:lnSpc>
              <a:spcBef>
                <a:spcPts val="0"/>
              </a:spcBef>
              <a:spcAft>
                <a:spcPts val="0"/>
              </a:spcAft>
              <a:buClr>
                <a:schemeClr val="lt1"/>
              </a:buClr>
              <a:buSzPts val="6400"/>
              <a:buNone/>
              <a:defRPr sz="6400">
                <a:solidFill>
                  <a:schemeClr val="lt1"/>
                </a:solidFill>
              </a:defRPr>
            </a:lvl3pPr>
            <a:lvl4pPr lvl="3">
              <a:lnSpc>
                <a:spcPct val="90000"/>
              </a:lnSpc>
              <a:spcBef>
                <a:spcPts val="0"/>
              </a:spcBef>
              <a:spcAft>
                <a:spcPts val="0"/>
              </a:spcAft>
              <a:buClr>
                <a:schemeClr val="lt1"/>
              </a:buClr>
              <a:buSzPts val="6400"/>
              <a:buNone/>
              <a:defRPr sz="6400">
                <a:solidFill>
                  <a:schemeClr val="lt1"/>
                </a:solidFill>
              </a:defRPr>
            </a:lvl4pPr>
            <a:lvl5pPr lvl="4">
              <a:lnSpc>
                <a:spcPct val="90000"/>
              </a:lnSpc>
              <a:spcBef>
                <a:spcPts val="0"/>
              </a:spcBef>
              <a:spcAft>
                <a:spcPts val="0"/>
              </a:spcAft>
              <a:buClr>
                <a:schemeClr val="lt1"/>
              </a:buClr>
              <a:buSzPts val="6400"/>
              <a:buNone/>
              <a:defRPr sz="6400">
                <a:solidFill>
                  <a:schemeClr val="lt1"/>
                </a:solidFill>
              </a:defRPr>
            </a:lvl5pPr>
            <a:lvl6pPr lvl="5">
              <a:lnSpc>
                <a:spcPct val="90000"/>
              </a:lnSpc>
              <a:spcBef>
                <a:spcPts val="0"/>
              </a:spcBef>
              <a:spcAft>
                <a:spcPts val="0"/>
              </a:spcAft>
              <a:buClr>
                <a:schemeClr val="lt1"/>
              </a:buClr>
              <a:buSzPts val="6400"/>
              <a:buNone/>
              <a:defRPr sz="6400">
                <a:solidFill>
                  <a:schemeClr val="lt1"/>
                </a:solidFill>
              </a:defRPr>
            </a:lvl6pPr>
            <a:lvl7pPr lvl="6">
              <a:lnSpc>
                <a:spcPct val="90000"/>
              </a:lnSpc>
              <a:spcBef>
                <a:spcPts val="0"/>
              </a:spcBef>
              <a:spcAft>
                <a:spcPts val="0"/>
              </a:spcAft>
              <a:buClr>
                <a:schemeClr val="lt1"/>
              </a:buClr>
              <a:buSzPts val="6400"/>
              <a:buNone/>
              <a:defRPr sz="6400">
                <a:solidFill>
                  <a:schemeClr val="lt1"/>
                </a:solidFill>
              </a:defRPr>
            </a:lvl7pPr>
            <a:lvl8pPr lvl="7">
              <a:lnSpc>
                <a:spcPct val="90000"/>
              </a:lnSpc>
              <a:spcBef>
                <a:spcPts val="0"/>
              </a:spcBef>
              <a:spcAft>
                <a:spcPts val="0"/>
              </a:spcAft>
              <a:buClr>
                <a:schemeClr val="lt1"/>
              </a:buClr>
              <a:buSzPts val="6400"/>
              <a:buNone/>
              <a:defRPr sz="6400">
                <a:solidFill>
                  <a:schemeClr val="lt1"/>
                </a:solidFill>
              </a:defRPr>
            </a:lvl8pPr>
            <a:lvl9pPr lvl="8">
              <a:lnSpc>
                <a:spcPct val="90000"/>
              </a:lnSpc>
              <a:spcBef>
                <a:spcPts val="0"/>
              </a:spcBef>
              <a:spcAft>
                <a:spcPts val="0"/>
              </a:spcAft>
              <a:buClr>
                <a:schemeClr val="lt1"/>
              </a:buClr>
              <a:buSzPts val="6400"/>
              <a:buNone/>
              <a:defRPr sz="6400">
                <a:solidFill>
                  <a:schemeClr val="lt1"/>
                </a:solidFill>
              </a:defRPr>
            </a:lvl9pPr>
          </a:lstStyle>
          <a:p/>
        </p:txBody>
      </p:sp>
      <p:sp>
        <p:nvSpPr>
          <p:cNvPr id="574" name="Google Shape;574;p99"/>
          <p:cNvSpPr txBox="1"/>
          <p:nvPr>
            <p:ph idx="1" type="body"/>
          </p:nvPr>
        </p:nvSpPr>
        <p:spPr>
          <a:xfrm>
            <a:off x="504000" y="4316850"/>
            <a:ext cx="8136000" cy="605100"/>
          </a:xfrm>
          <a:prstGeom prst="rect">
            <a:avLst/>
          </a:prstGeom>
        </p:spPr>
        <p:txBody>
          <a:bodyPr anchorCtr="0" anchor="t" bIns="91425" lIns="91425" spcFirstLastPara="1" rIns="91425" wrap="square" tIns="91425">
            <a:spAutoFit/>
          </a:bodyPr>
          <a:lstStyle>
            <a:lvl1pPr indent="-342900" lvl="0" marL="457200">
              <a:lnSpc>
                <a:spcPct val="100000"/>
              </a:lnSpc>
              <a:spcBef>
                <a:spcPts val="0"/>
              </a:spcBef>
              <a:spcAft>
                <a:spcPts val="0"/>
              </a:spcAft>
              <a:buClr>
                <a:schemeClr val="lt1"/>
              </a:buClr>
              <a:buSzPts val="1800"/>
              <a:buChar char="■"/>
              <a:defRPr>
                <a:solidFill>
                  <a:schemeClr val="lt1"/>
                </a:solidFill>
              </a:defRPr>
            </a:lvl1pPr>
            <a:lvl2pPr indent="-317500" lvl="1" marL="914400">
              <a:lnSpc>
                <a:spcPct val="100000"/>
              </a:lnSpc>
              <a:spcBef>
                <a:spcPts val="0"/>
              </a:spcBef>
              <a:spcAft>
                <a:spcPts val="0"/>
              </a:spcAft>
              <a:buClr>
                <a:schemeClr val="lt1"/>
              </a:buClr>
              <a:buSzPts val="1400"/>
              <a:buChar char="●"/>
              <a:defRPr>
                <a:solidFill>
                  <a:schemeClr val="lt1"/>
                </a:solidFill>
              </a:defRPr>
            </a:lvl2pPr>
            <a:lvl3pPr indent="-317500" lvl="2" marL="1371600">
              <a:lnSpc>
                <a:spcPct val="100000"/>
              </a:lnSpc>
              <a:spcBef>
                <a:spcPts val="0"/>
              </a:spcBef>
              <a:spcAft>
                <a:spcPts val="0"/>
              </a:spcAft>
              <a:buClr>
                <a:schemeClr val="lt1"/>
              </a:buClr>
              <a:buSzPts val="1400"/>
              <a:buChar char="■"/>
              <a:defRPr>
                <a:solidFill>
                  <a:schemeClr val="lt1"/>
                </a:solidFill>
              </a:defRPr>
            </a:lvl3pPr>
            <a:lvl4pPr indent="-317500" lvl="3" marL="1828800">
              <a:lnSpc>
                <a:spcPct val="100000"/>
              </a:lnSpc>
              <a:spcBef>
                <a:spcPts val="0"/>
              </a:spcBef>
              <a:spcAft>
                <a:spcPts val="0"/>
              </a:spcAft>
              <a:buClr>
                <a:schemeClr val="lt1"/>
              </a:buClr>
              <a:buSzPts val="1400"/>
              <a:buChar char="●"/>
              <a:defRPr>
                <a:solidFill>
                  <a:schemeClr val="lt1"/>
                </a:solidFill>
              </a:defRPr>
            </a:lvl4pPr>
            <a:lvl5pPr indent="-317500" lvl="4" marL="2286000">
              <a:lnSpc>
                <a:spcPct val="100000"/>
              </a:lnSpc>
              <a:spcBef>
                <a:spcPts val="0"/>
              </a:spcBef>
              <a:spcAft>
                <a:spcPts val="0"/>
              </a:spcAft>
              <a:buClr>
                <a:schemeClr val="lt1"/>
              </a:buClr>
              <a:buSzPts val="1400"/>
              <a:buChar char="■"/>
              <a:defRPr>
                <a:solidFill>
                  <a:schemeClr val="lt1"/>
                </a:solidFill>
              </a:defRPr>
            </a:lvl5pPr>
            <a:lvl6pPr indent="-317500" lvl="5" marL="2743200">
              <a:lnSpc>
                <a:spcPct val="100000"/>
              </a:lnSpc>
              <a:spcBef>
                <a:spcPts val="0"/>
              </a:spcBef>
              <a:spcAft>
                <a:spcPts val="0"/>
              </a:spcAft>
              <a:buClr>
                <a:schemeClr val="lt1"/>
              </a:buClr>
              <a:buSzPts val="1400"/>
              <a:buChar char="●"/>
              <a:defRPr>
                <a:solidFill>
                  <a:schemeClr val="lt1"/>
                </a:solidFill>
              </a:defRPr>
            </a:lvl6pPr>
            <a:lvl7pPr indent="-317500" lvl="6" marL="3200400">
              <a:lnSpc>
                <a:spcPct val="100000"/>
              </a:lnSpc>
              <a:spcBef>
                <a:spcPts val="0"/>
              </a:spcBef>
              <a:spcAft>
                <a:spcPts val="0"/>
              </a:spcAft>
              <a:buClr>
                <a:schemeClr val="lt1"/>
              </a:buClr>
              <a:buSzPts val="1400"/>
              <a:buChar char="■"/>
              <a:defRPr>
                <a:solidFill>
                  <a:schemeClr val="lt1"/>
                </a:solidFill>
              </a:defRPr>
            </a:lvl7pPr>
            <a:lvl8pPr indent="-317500" lvl="7" marL="3657600">
              <a:lnSpc>
                <a:spcPct val="100000"/>
              </a:lnSpc>
              <a:spcBef>
                <a:spcPts val="0"/>
              </a:spcBef>
              <a:spcAft>
                <a:spcPts val="0"/>
              </a:spcAft>
              <a:buClr>
                <a:schemeClr val="lt1"/>
              </a:buClr>
              <a:buSzPts val="1400"/>
              <a:buChar char="●"/>
              <a:defRPr>
                <a:solidFill>
                  <a:schemeClr val="lt1"/>
                </a:solidFill>
              </a:defRPr>
            </a:lvl8pPr>
            <a:lvl9pPr indent="-317500" lvl="8" marL="4114800">
              <a:lnSpc>
                <a:spcPct val="100000"/>
              </a:lnSpc>
              <a:spcBef>
                <a:spcPts val="0"/>
              </a:spcBef>
              <a:spcAft>
                <a:spcPts val="0"/>
              </a:spcAft>
              <a:buClr>
                <a:schemeClr val="lt1"/>
              </a:buClr>
              <a:buSzPts val="1400"/>
              <a:buChar char="■"/>
              <a:defRPr>
                <a:solidFill>
                  <a:schemeClr val="lt1"/>
                </a:solidFill>
              </a:defRPr>
            </a:lvl9pPr>
          </a:lstStyle>
          <a:p/>
        </p:txBody>
      </p:sp>
      <p:pic>
        <p:nvPicPr>
          <p:cNvPr id="575" name="Google Shape;575;p99"/>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entered) + Meta">
  <p:cSld name="MAIN_POINT_1">
    <p:bg>
      <p:bgPr>
        <a:solidFill>
          <a:schemeClr val="dk1"/>
        </a:solidFill>
      </p:bgPr>
    </p:bg>
    <p:spTree>
      <p:nvGrpSpPr>
        <p:cNvPr id="576" name="Shape 576"/>
        <p:cNvGrpSpPr/>
        <p:nvPr/>
      </p:nvGrpSpPr>
      <p:grpSpPr>
        <a:xfrm>
          <a:off x="0" y="0"/>
          <a:ext cx="0" cy="0"/>
          <a:chOff x="0" y="0"/>
          <a:chExt cx="0" cy="0"/>
        </a:xfrm>
      </p:grpSpPr>
      <p:sp>
        <p:nvSpPr>
          <p:cNvPr id="577" name="Google Shape;577;p100"/>
          <p:cNvSpPr txBox="1"/>
          <p:nvPr>
            <p:ph type="title"/>
          </p:nvPr>
        </p:nvSpPr>
        <p:spPr>
          <a:xfrm>
            <a:off x="504000" y="674250"/>
            <a:ext cx="8136000" cy="34902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4800"/>
              <a:buNone/>
              <a:defRPr sz="4800">
                <a:solidFill>
                  <a:schemeClr val="lt1"/>
                </a:solidFill>
              </a:defRPr>
            </a:lvl2pPr>
            <a:lvl3pPr lvl="2">
              <a:lnSpc>
                <a:spcPct val="90000"/>
              </a:lnSpc>
              <a:spcBef>
                <a:spcPts val="0"/>
              </a:spcBef>
              <a:spcAft>
                <a:spcPts val="0"/>
              </a:spcAft>
              <a:buClr>
                <a:schemeClr val="lt1"/>
              </a:buClr>
              <a:buSzPts val="4800"/>
              <a:buNone/>
              <a:defRPr sz="4800">
                <a:solidFill>
                  <a:schemeClr val="lt1"/>
                </a:solidFill>
              </a:defRPr>
            </a:lvl3pPr>
            <a:lvl4pPr lvl="3">
              <a:lnSpc>
                <a:spcPct val="90000"/>
              </a:lnSpc>
              <a:spcBef>
                <a:spcPts val="0"/>
              </a:spcBef>
              <a:spcAft>
                <a:spcPts val="0"/>
              </a:spcAft>
              <a:buClr>
                <a:schemeClr val="lt1"/>
              </a:buClr>
              <a:buSzPts val="4800"/>
              <a:buNone/>
              <a:defRPr sz="4800">
                <a:solidFill>
                  <a:schemeClr val="lt1"/>
                </a:solidFill>
              </a:defRPr>
            </a:lvl4pPr>
            <a:lvl5pPr lvl="4">
              <a:lnSpc>
                <a:spcPct val="90000"/>
              </a:lnSpc>
              <a:spcBef>
                <a:spcPts val="0"/>
              </a:spcBef>
              <a:spcAft>
                <a:spcPts val="0"/>
              </a:spcAft>
              <a:buClr>
                <a:schemeClr val="lt1"/>
              </a:buClr>
              <a:buSzPts val="4800"/>
              <a:buNone/>
              <a:defRPr sz="4800">
                <a:solidFill>
                  <a:schemeClr val="lt1"/>
                </a:solidFill>
              </a:defRPr>
            </a:lvl5pPr>
            <a:lvl6pPr lvl="5">
              <a:lnSpc>
                <a:spcPct val="90000"/>
              </a:lnSpc>
              <a:spcBef>
                <a:spcPts val="0"/>
              </a:spcBef>
              <a:spcAft>
                <a:spcPts val="0"/>
              </a:spcAft>
              <a:buClr>
                <a:schemeClr val="lt1"/>
              </a:buClr>
              <a:buSzPts val="4800"/>
              <a:buNone/>
              <a:defRPr sz="4800">
                <a:solidFill>
                  <a:schemeClr val="lt1"/>
                </a:solidFill>
              </a:defRPr>
            </a:lvl6pPr>
            <a:lvl7pPr lvl="6">
              <a:lnSpc>
                <a:spcPct val="90000"/>
              </a:lnSpc>
              <a:spcBef>
                <a:spcPts val="0"/>
              </a:spcBef>
              <a:spcAft>
                <a:spcPts val="0"/>
              </a:spcAft>
              <a:buClr>
                <a:schemeClr val="lt1"/>
              </a:buClr>
              <a:buSzPts val="4800"/>
              <a:buNone/>
              <a:defRPr sz="4800">
                <a:solidFill>
                  <a:schemeClr val="lt1"/>
                </a:solidFill>
              </a:defRPr>
            </a:lvl7pPr>
            <a:lvl8pPr lvl="7">
              <a:lnSpc>
                <a:spcPct val="90000"/>
              </a:lnSpc>
              <a:spcBef>
                <a:spcPts val="0"/>
              </a:spcBef>
              <a:spcAft>
                <a:spcPts val="0"/>
              </a:spcAft>
              <a:buClr>
                <a:schemeClr val="lt1"/>
              </a:buClr>
              <a:buSzPts val="4800"/>
              <a:buNone/>
              <a:defRPr sz="4800">
                <a:solidFill>
                  <a:schemeClr val="lt1"/>
                </a:solidFill>
              </a:defRPr>
            </a:lvl8pPr>
            <a:lvl9pPr lvl="8">
              <a:lnSpc>
                <a:spcPct val="90000"/>
              </a:lnSpc>
              <a:spcBef>
                <a:spcPts val="0"/>
              </a:spcBef>
              <a:spcAft>
                <a:spcPts val="0"/>
              </a:spcAft>
              <a:buClr>
                <a:schemeClr val="lt1"/>
              </a:buClr>
              <a:buSzPts val="4800"/>
              <a:buNone/>
              <a:defRPr sz="4800">
                <a:solidFill>
                  <a:schemeClr val="lt1"/>
                </a:solidFill>
              </a:defRPr>
            </a:lvl9pPr>
          </a:lstStyle>
          <a:p/>
        </p:txBody>
      </p:sp>
      <p:sp>
        <p:nvSpPr>
          <p:cNvPr id="578" name="Google Shape;578;p100"/>
          <p:cNvSpPr txBox="1"/>
          <p:nvPr>
            <p:ph idx="1" type="body"/>
          </p:nvPr>
        </p:nvSpPr>
        <p:spPr>
          <a:xfrm>
            <a:off x="504000" y="4316850"/>
            <a:ext cx="8136000" cy="605100"/>
          </a:xfrm>
          <a:prstGeom prst="rect">
            <a:avLst/>
          </a:prstGeom>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579" name="Google Shape;579;p100"/>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age Overtake + Title (Centered) + Meta">
  <p:cSld name="MAIN_POINT_1_1">
    <p:bg>
      <p:bgPr>
        <a:solidFill>
          <a:schemeClr val="lt1"/>
        </a:solidFill>
      </p:bgPr>
    </p:bg>
    <p:spTree>
      <p:nvGrpSpPr>
        <p:cNvPr id="580" name="Shape 580"/>
        <p:cNvGrpSpPr/>
        <p:nvPr/>
      </p:nvGrpSpPr>
      <p:grpSpPr>
        <a:xfrm>
          <a:off x="0" y="0"/>
          <a:ext cx="0" cy="0"/>
          <a:chOff x="0" y="0"/>
          <a:chExt cx="0" cy="0"/>
        </a:xfrm>
      </p:grpSpPr>
      <p:sp>
        <p:nvSpPr>
          <p:cNvPr id="581" name="Google Shape;581;p101"/>
          <p:cNvSpPr/>
          <p:nvPr/>
        </p:nvSpPr>
        <p:spPr>
          <a:xfrm>
            <a:off x="0" y="0"/>
            <a:ext cx="9144000" cy="5054400"/>
          </a:xfrm>
          <a:prstGeom prst="rect">
            <a:avLst/>
          </a:prstGeom>
          <a:solidFill>
            <a:srgbClr val="111111">
              <a:alpha val="702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01"/>
          <p:cNvSpPr txBox="1"/>
          <p:nvPr>
            <p:ph type="title"/>
          </p:nvPr>
        </p:nvSpPr>
        <p:spPr>
          <a:xfrm>
            <a:off x="504000" y="674250"/>
            <a:ext cx="8136000" cy="3490200"/>
          </a:xfrm>
          <a:prstGeom prst="rect">
            <a:avLst/>
          </a:prstGeom>
        </p:spPr>
        <p:txBody>
          <a:bodyPr anchorCtr="0" anchor="ctr" bIns="91425" lIns="91425" spcFirstLastPara="1" rIns="91425" wrap="square" tIns="91425">
            <a:noAutofit/>
          </a:bodyPr>
          <a:lstStyle>
            <a:lvl1pPr lvl="0" algn="ctr">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6400"/>
              <a:buNone/>
              <a:defRPr sz="6400">
                <a:solidFill>
                  <a:schemeClr val="lt1"/>
                </a:solidFill>
              </a:defRPr>
            </a:lvl2pPr>
            <a:lvl3pPr lvl="2">
              <a:lnSpc>
                <a:spcPct val="90000"/>
              </a:lnSpc>
              <a:spcBef>
                <a:spcPts val="0"/>
              </a:spcBef>
              <a:spcAft>
                <a:spcPts val="0"/>
              </a:spcAft>
              <a:buClr>
                <a:schemeClr val="lt1"/>
              </a:buClr>
              <a:buSzPts val="6400"/>
              <a:buNone/>
              <a:defRPr sz="6400">
                <a:solidFill>
                  <a:schemeClr val="lt1"/>
                </a:solidFill>
              </a:defRPr>
            </a:lvl3pPr>
            <a:lvl4pPr lvl="3">
              <a:lnSpc>
                <a:spcPct val="90000"/>
              </a:lnSpc>
              <a:spcBef>
                <a:spcPts val="0"/>
              </a:spcBef>
              <a:spcAft>
                <a:spcPts val="0"/>
              </a:spcAft>
              <a:buClr>
                <a:schemeClr val="lt1"/>
              </a:buClr>
              <a:buSzPts val="6400"/>
              <a:buNone/>
              <a:defRPr sz="6400">
                <a:solidFill>
                  <a:schemeClr val="lt1"/>
                </a:solidFill>
              </a:defRPr>
            </a:lvl4pPr>
            <a:lvl5pPr lvl="4">
              <a:lnSpc>
                <a:spcPct val="90000"/>
              </a:lnSpc>
              <a:spcBef>
                <a:spcPts val="0"/>
              </a:spcBef>
              <a:spcAft>
                <a:spcPts val="0"/>
              </a:spcAft>
              <a:buClr>
                <a:schemeClr val="lt1"/>
              </a:buClr>
              <a:buSzPts val="6400"/>
              <a:buNone/>
              <a:defRPr sz="6400">
                <a:solidFill>
                  <a:schemeClr val="lt1"/>
                </a:solidFill>
              </a:defRPr>
            </a:lvl5pPr>
            <a:lvl6pPr lvl="5">
              <a:lnSpc>
                <a:spcPct val="90000"/>
              </a:lnSpc>
              <a:spcBef>
                <a:spcPts val="0"/>
              </a:spcBef>
              <a:spcAft>
                <a:spcPts val="0"/>
              </a:spcAft>
              <a:buClr>
                <a:schemeClr val="lt1"/>
              </a:buClr>
              <a:buSzPts val="6400"/>
              <a:buNone/>
              <a:defRPr sz="6400">
                <a:solidFill>
                  <a:schemeClr val="lt1"/>
                </a:solidFill>
              </a:defRPr>
            </a:lvl6pPr>
            <a:lvl7pPr lvl="6">
              <a:lnSpc>
                <a:spcPct val="90000"/>
              </a:lnSpc>
              <a:spcBef>
                <a:spcPts val="0"/>
              </a:spcBef>
              <a:spcAft>
                <a:spcPts val="0"/>
              </a:spcAft>
              <a:buClr>
                <a:schemeClr val="lt1"/>
              </a:buClr>
              <a:buSzPts val="6400"/>
              <a:buNone/>
              <a:defRPr sz="6400">
                <a:solidFill>
                  <a:schemeClr val="lt1"/>
                </a:solidFill>
              </a:defRPr>
            </a:lvl7pPr>
            <a:lvl8pPr lvl="7">
              <a:lnSpc>
                <a:spcPct val="90000"/>
              </a:lnSpc>
              <a:spcBef>
                <a:spcPts val="0"/>
              </a:spcBef>
              <a:spcAft>
                <a:spcPts val="0"/>
              </a:spcAft>
              <a:buClr>
                <a:schemeClr val="lt1"/>
              </a:buClr>
              <a:buSzPts val="6400"/>
              <a:buNone/>
              <a:defRPr sz="6400">
                <a:solidFill>
                  <a:schemeClr val="lt1"/>
                </a:solidFill>
              </a:defRPr>
            </a:lvl8pPr>
            <a:lvl9pPr lvl="8">
              <a:lnSpc>
                <a:spcPct val="90000"/>
              </a:lnSpc>
              <a:spcBef>
                <a:spcPts val="0"/>
              </a:spcBef>
              <a:spcAft>
                <a:spcPts val="0"/>
              </a:spcAft>
              <a:buClr>
                <a:schemeClr val="lt1"/>
              </a:buClr>
              <a:buSzPts val="6400"/>
              <a:buNone/>
              <a:defRPr sz="6400">
                <a:solidFill>
                  <a:schemeClr val="lt1"/>
                </a:solidFill>
              </a:defRPr>
            </a:lvl9pPr>
          </a:lstStyle>
          <a:p/>
        </p:txBody>
      </p:sp>
      <p:sp>
        <p:nvSpPr>
          <p:cNvPr id="583" name="Google Shape;583;p101"/>
          <p:cNvSpPr txBox="1"/>
          <p:nvPr>
            <p:ph idx="1" type="body"/>
          </p:nvPr>
        </p:nvSpPr>
        <p:spPr>
          <a:xfrm>
            <a:off x="504000" y="4316850"/>
            <a:ext cx="8136000" cy="605100"/>
          </a:xfrm>
          <a:prstGeom prst="rect">
            <a:avLst/>
          </a:prstGeom>
        </p:spPr>
        <p:txBody>
          <a:bodyPr anchorCtr="0" anchor="t" bIns="91425" lIns="91425" spcFirstLastPara="1" rIns="91425" wrap="square" tIns="91425">
            <a:spAutoFit/>
          </a:bodyPr>
          <a:lstStyle>
            <a:lvl1pPr indent="-342900" lvl="0" marL="457200" algn="ctr">
              <a:lnSpc>
                <a:spcPct val="100000"/>
              </a:lnSpc>
              <a:spcBef>
                <a:spcPts val="0"/>
              </a:spcBef>
              <a:spcAft>
                <a:spcPts val="0"/>
              </a:spcAft>
              <a:buClr>
                <a:schemeClr val="lt1"/>
              </a:buClr>
              <a:buSzPts val="1800"/>
              <a:buChar char="■"/>
              <a:defRPr>
                <a:solidFill>
                  <a:schemeClr val="lt1"/>
                </a:solidFill>
              </a:defRPr>
            </a:lvl1pPr>
            <a:lvl2pPr indent="-317500" lvl="1" marL="914400" algn="ctr">
              <a:lnSpc>
                <a:spcPct val="100000"/>
              </a:lnSpc>
              <a:spcBef>
                <a:spcPts val="0"/>
              </a:spcBef>
              <a:spcAft>
                <a:spcPts val="0"/>
              </a:spcAft>
              <a:buClr>
                <a:schemeClr val="lt1"/>
              </a:buClr>
              <a:buSzPts val="1400"/>
              <a:buChar char="●"/>
              <a:defRPr>
                <a:solidFill>
                  <a:schemeClr val="lt1"/>
                </a:solidFill>
              </a:defRPr>
            </a:lvl2pPr>
            <a:lvl3pPr indent="-317500" lvl="2" marL="1371600" algn="ctr">
              <a:lnSpc>
                <a:spcPct val="100000"/>
              </a:lnSpc>
              <a:spcBef>
                <a:spcPts val="0"/>
              </a:spcBef>
              <a:spcAft>
                <a:spcPts val="0"/>
              </a:spcAft>
              <a:buClr>
                <a:schemeClr val="lt1"/>
              </a:buClr>
              <a:buSzPts val="1400"/>
              <a:buChar char="■"/>
              <a:defRPr>
                <a:solidFill>
                  <a:schemeClr val="lt1"/>
                </a:solidFill>
              </a:defRPr>
            </a:lvl3pPr>
            <a:lvl4pPr indent="-317500" lvl="3" marL="1828800" algn="ctr">
              <a:lnSpc>
                <a:spcPct val="100000"/>
              </a:lnSpc>
              <a:spcBef>
                <a:spcPts val="0"/>
              </a:spcBef>
              <a:spcAft>
                <a:spcPts val="0"/>
              </a:spcAft>
              <a:buClr>
                <a:schemeClr val="lt1"/>
              </a:buClr>
              <a:buSzPts val="1400"/>
              <a:buChar char="●"/>
              <a:defRPr>
                <a:solidFill>
                  <a:schemeClr val="lt1"/>
                </a:solidFill>
              </a:defRPr>
            </a:lvl4pPr>
            <a:lvl5pPr indent="-317500" lvl="4" marL="2286000" algn="ctr">
              <a:lnSpc>
                <a:spcPct val="100000"/>
              </a:lnSpc>
              <a:spcBef>
                <a:spcPts val="0"/>
              </a:spcBef>
              <a:spcAft>
                <a:spcPts val="0"/>
              </a:spcAft>
              <a:buClr>
                <a:schemeClr val="lt1"/>
              </a:buClr>
              <a:buSzPts val="1400"/>
              <a:buChar char="■"/>
              <a:defRPr>
                <a:solidFill>
                  <a:schemeClr val="lt1"/>
                </a:solidFill>
              </a:defRPr>
            </a:lvl5pPr>
            <a:lvl6pPr indent="-317500" lvl="5" marL="2743200" algn="ctr">
              <a:lnSpc>
                <a:spcPct val="100000"/>
              </a:lnSpc>
              <a:spcBef>
                <a:spcPts val="0"/>
              </a:spcBef>
              <a:spcAft>
                <a:spcPts val="0"/>
              </a:spcAft>
              <a:buClr>
                <a:schemeClr val="lt1"/>
              </a:buClr>
              <a:buSzPts val="1400"/>
              <a:buChar char="●"/>
              <a:defRPr>
                <a:solidFill>
                  <a:schemeClr val="lt1"/>
                </a:solidFill>
              </a:defRPr>
            </a:lvl6pPr>
            <a:lvl7pPr indent="-317500" lvl="6" marL="3200400" algn="ctr">
              <a:lnSpc>
                <a:spcPct val="100000"/>
              </a:lnSpc>
              <a:spcBef>
                <a:spcPts val="0"/>
              </a:spcBef>
              <a:spcAft>
                <a:spcPts val="0"/>
              </a:spcAft>
              <a:buClr>
                <a:schemeClr val="lt1"/>
              </a:buClr>
              <a:buSzPts val="1400"/>
              <a:buChar char="■"/>
              <a:defRPr>
                <a:solidFill>
                  <a:schemeClr val="lt1"/>
                </a:solidFill>
              </a:defRPr>
            </a:lvl7pPr>
            <a:lvl8pPr indent="-317500" lvl="7" marL="3657600" algn="ctr">
              <a:lnSpc>
                <a:spcPct val="100000"/>
              </a:lnSpc>
              <a:spcBef>
                <a:spcPts val="0"/>
              </a:spcBef>
              <a:spcAft>
                <a:spcPts val="0"/>
              </a:spcAft>
              <a:buClr>
                <a:schemeClr val="lt1"/>
              </a:buClr>
              <a:buSzPts val="1400"/>
              <a:buChar char="●"/>
              <a:defRPr>
                <a:solidFill>
                  <a:schemeClr val="lt1"/>
                </a:solidFill>
              </a:defRPr>
            </a:lvl8pPr>
            <a:lvl9pPr indent="-317500" lvl="8" marL="4114800" algn="ctr">
              <a:lnSpc>
                <a:spcPct val="100000"/>
              </a:lnSpc>
              <a:spcBef>
                <a:spcPts val="0"/>
              </a:spcBef>
              <a:spcAft>
                <a:spcPts val="0"/>
              </a:spcAft>
              <a:buClr>
                <a:schemeClr val="lt1"/>
              </a:buClr>
              <a:buSzPts val="1400"/>
              <a:buChar char="■"/>
              <a:defRPr>
                <a:solidFill>
                  <a:schemeClr val="lt1"/>
                </a:solidFill>
              </a:defRPr>
            </a:lvl9pPr>
          </a:lstStyle>
          <a:p/>
        </p:txBody>
      </p:sp>
      <p:pic>
        <p:nvPicPr>
          <p:cNvPr id="584" name="Google Shape;584;p101"/>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Wide + Caption">
  <p:cSld name="CAPTION_ONLY">
    <p:bg>
      <p:bgPr>
        <a:solidFill>
          <a:schemeClr val="lt1"/>
        </a:solidFill>
      </p:bgPr>
    </p:bg>
    <p:spTree>
      <p:nvGrpSpPr>
        <p:cNvPr id="585" name="Shape 585"/>
        <p:cNvGrpSpPr/>
        <p:nvPr/>
      </p:nvGrpSpPr>
      <p:grpSpPr>
        <a:xfrm>
          <a:off x="0" y="0"/>
          <a:ext cx="0" cy="0"/>
          <a:chOff x="0" y="0"/>
          <a:chExt cx="0" cy="0"/>
        </a:xfrm>
      </p:grpSpPr>
      <p:sp>
        <p:nvSpPr>
          <p:cNvPr id="586" name="Google Shape;586;p102"/>
          <p:cNvSpPr txBox="1"/>
          <p:nvPr>
            <p:ph idx="1" type="body"/>
          </p:nvPr>
        </p:nvSpPr>
        <p:spPr>
          <a:xfrm>
            <a:off x="542925" y="4230575"/>
            <a:ext cx="8058300" cy="605100"/>
          </a:xfrm>
          <a:prstGeom prst="rect">
            <a:avLst/>
          </a:prstGeom>
        </p:spPr>
        <p:txBody>
          <a:bodyPr anchorCtr="0" anchor="ctr" bIns="91425" lIns="91425" spcFirstLastPara="1" rIns="91425" wrap="square" tIns="91425">
            <a:spAutoFit/>
          </a:bodyPr>
          <a:lstStyle>
            <a:lvl1pPr indent="-228600" lvl="0" marL="457200">
              <a:lnSpc>
                <a:spcPct val="100000"/>
              </a:lnSpc>
              <a:spcBef>
                <a:spcPts val="0"/>
              </a:spcBef>
              <a:spcAft>
                <a:spcPts val="0"/>
              </a:spcAft>
              <a:buSzPts val="1800"/>
              <a:buNone/>
              <a:defRPr/>
            </a:lvl1pPr>
          </a:lstStyle>
          <a:p/>
        </p:txBody>
      </p:sp>
      <p:sp>
        <p:nvSpPr>
          <p:cNvPr id="587" name="Google Shape;587;p102"/>
          <p:cNvSpPr/>
          <p:nvPr>
            <p:ph idx="2" type="pic"/>
          </p:nvPr>
        </p:nvSpPr>
        <p:spPr>
          <a:xfrm>
            <a:off x="619125" y="504825"/>
            <a:ext cx="7904400" cy="3725700"/>
          </a:xfrm>
          <a:prstGeom prst="roundRect">
            <a:avLst>
              <a:gd fmla="val 2395" name="adj"/>
            </a:avLst>
          </a:prstGeom>
          <a:noFill/>
          <a:ln>
            <a:noFill/>
          </a:ln>
          <a:effectLst>
            <a:outerShdw blurRad="228600" rotWithShape="0" algn="bl" dir="5400000" dist="19050">
              <a:srgbClr val="000000">
                <a:alpha val="14000"/>
              </a:srgbClr>
            </a:outerShdw>
          </a:effectLst>
        </p:spPr>
      </p:sp>
      <p:pic>
        <p:nvPicPr>
          <p:cNvPr id="588" name="Google Shape;588;p102"/>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APTION_ONLY_1">
    <p:bg>
      <p:bgPr>
        <a:solidFill>
          <a:schemeClr val="lt1"/>
        </a:solidFill>
      </p:bgPr>
    </p:bg>
    <p:spTree>
      <p:nvGrpSpPr>
        <p:cNvPr id="589" name="Shape 589"/>
        <p:cNvGrpSpPr/>
        <p:nvPr/>
      </p:nvGrpSpPr>
      <p:grpSpPr>
        <a:xfrm>
          <a:off x="0" y="0"/>
          <a:ext cx="0" cy="0"/>
          <a:chOff x="0" y="0"/>
          <a:chExt cx="0" cy="0"/>
        </a:xfrm>
      </p:grpSpPr>
      <p:pic>
        <p:nvPicPr>
          <p:cNvPr id="590" name="Google Shape;590;p103"/>
          <p:cNvPicPr preferRelativeResize="0"/>
          <p:nvPr/>
        </p:nvPicPr>
        <p:blipFill>
          <a:blip r:embed="rId2">
            <a:alphaModFix/>
          </a:blip>
          <a:stretch>
            <a:fillRect/>
          </a:stretch>
        </p:blipFill>
        <p:spPr>
          <a:xfrm>
            <a:off x="8601900" y="125800"/>
            <a:ext cx="395625" cy="416300"/>
          </a:xfrm>
          <a:prstGeom prst="rect">
            <a:avLst/>
          </a:prstGeom>
          <a:noFill/>
          <a:ln>
            <a:noFill/>
          </a:ln>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1">
  <p:cSld name="SECTION_HEADER_1">
    <p:bg>
      <p:bgPr>
        <a:solidFill>
          <a:schemeClr val="dk2"/>
        </a:solidFill>
      </p:bgPr>
    </p:bg>
    <p:spTree>
      <p:nvGrpSpPr>
        <p:cNvPr id="591" name="Shape 591"/>
        <p:cNvGrpSpPr/>
        <p:nvPr/>
      </p:nvGrpSpPr>
      <p:grpSpPr>
        <a:xfrm>
          <a:off x="0" y="0"/>
          <a:ext cx="0" cy="0"/>
          <a:chOff x="0" y="0"/>
          <a:chExt cx="0" cy="0"/>
        </a:xfrm>
      </p:grpSpPr>
      <p:sp>
        <p:nvSpPr>
          <p:cNvPr id="592" name="Google Shape;592;p104"/>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Clr>
                <a:schemeClr val="lt1"/>
              </a:buClr>
              <a:buSzPts val="5100"/>
              <a:buFont typeface="Roboto"/>
              <a:buNone/>
              <a:defRPr b="1" sz="5100">
                <a:solidFill>
                  <a:schemeClr val="lt1"/>
                </a:solidFill>
                <a:latin typeface="Roboto"/>
                <a:ea typeface="Roboto"/>
                <a:cs typeface="Roboto"/>
                <a:sym typeface="Roboto"/>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pic>
        <p:nvPicPr>
          <p:cNvPr id="593" name="Google Shape;593;p104"/>
          <p:cNvPicPr preferRelativeResize="0"/>
          <p:nvPr/>
        </p:nvPicPr>
        <p:blipFill>
          <a:blip r:embed="rId2">
            <a:alphaModFix/>
          </a:blip>
          <a:stretch>
            <a:fillRect/>
          </a:stretch>
        </p:blipFill>
        <p:spPr>
          <a:xfrm>
            <a:off x="8606781" y="75211"/>
            <a:ext cx="462418" cy="487976"/>
          </a:xfrm>
          <a:prstGeom prst="rect">
            <a:avLst/>
          </a:prstGeom>
          <a:noFill/>
          <a:ln>
            <a:noFill/>
          </a:ln>
        </p:spPr>
      </p:pic>
      <p:sp>
        <p:nvSpPr>
          <p:cNvPr id="594" name="Google Shape;594;p10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latin typeface="Roboto"/>
                <a:ea typeface="Roboto"/>
                <a:cs typeface="Roboto"/>
                <a:sym typeface="Roboto"/>
              </a:defRPr>
            </a:lvl1pPr>
            <a:lvl2pPr lvl="1">
              <a:buNone/>
              <a:defRPr>
                <a:solidFill>
                  <a:schemeClr val="lt1"/>
                </a:solidFill>
                <a:latin typeface="Roboto"/>
                <a:ea typeface="Roboto"/>
                <a:cs typeface="Roboto"/>
                <a:sym typeface="Roboto"/>
              </a:defRPr>
            </a:lvl2pPr>
            <a:lvl3pPr lvl="2">
              <a:buNone/>
              <a:defRPr>
                <a:solidFill>
                  <a:schemeClr val="lt1"/>
                </a:solidFill>
                <a:latin typeface="Roboto"/>
                <a:ea typeface="Roboto"/>
                <a:cs typeface="Roboto"/>
                <a:sym typeface="Roboto"/>
              </a:defRPr>
            </a:lvl3pPr>
            <a:lvl4pPr lvl="3">
              <a:buNone/>
              <a:defRPr>
                <a:solidFill>
                  <a:schemeClr val="lt1"/>
                </a:solidFill>
                <a:latin typeface="Roboto"/>
                <a:ea typeface="Roboto"/>
                <a:cs typeface="Roboto"/>
                <a:sym typeface="Roboto"/>
              </a:defRPr>
            </a:lvl4pPr>
            <a:lvl5pPr lvl="4">
              <a:buNone/>
              <a:defRPr>
                <a:solidFill>
                  <a:schemeClr val="lt1"/>
                </a:solidFill>
                <a:latin typeface="Roboto"/>
                <a:ea typeface="Roboto"/>
                <a:cs typeface="Roboto"/>
                <a:sym typeface="Roboto"/>
              </a:defRPr>
            </a:lvl5pPr>
            <a:lvl6pPr lvl="5">
              <a:buNone/>
              <a:defRPr>
                <a:solidFill>
                  <a:schemeClr val="lt1"/>
                </a:solidFill>
                <a:latin typeface="Roboto"/>
                <a:ea typeface="Roboto"/>
                <a:cs typeface="Roboto"/>
                <a:sym typeface="Roboto"/>
              </a:defRPr>
            </a:lvl6pPr>
            <a:lvl7pPr lvl="6">
              <a:buNone/>
              <a:defRPr>
                <a:solidFill>
                  <a:schemeClr val="lt1"/>
                </a:solidFill>
                <a:latin typeface="Roboto"/>
                <a:ea typeface="Roboto"/>
                <a:cs typeface="Roboto"/>
                <a:sym typeface="Roboto"/>
              </a:defRPr>
            </a:lvl7pPr>
            <a:lvl8pPr lvl="7">
              <a:buNone/>
              <a:defRPr>
                <a:solidFill>
                  <a:schemeClr val="lt1"/>
                </a:solidFill>
                <a:latin typeface="Roboto"/>
                <a:ea typeface="Roboto"/>
                <a:cs typeface="Roboto"/>
                <a:sym typeface="Roboto"/>
              </a:defRPr>
            </a:lvl8pPr>
            <a:lvl9pPr lvl="8">
              <a:buNone/>
              <a:defRPr>
                <a:solidFill>
                  <a:schemeClr val="lt1"/>
                </a:solidFill>
                <a:latin typeface="Roboto"/>
                <a:ea typeface="Roboto"/>
                <a:cs typeface="Roboto"/>
                <a:sym typeface="Robo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1">
  <p:cSld name="MAIN_POINT_2">
    <p:bg>
      <p:bgPr>
        <a:solidFill>
          <a:schemeClr val="dk1"/>
        </a:solidFill>
      </p:bgPr>
    </p:bg>
    <p:spTree>
      <p:nvGrpSpPr>
        <p:cNvPr id="595" name="Shape 595"/>
        <p:cNvGrpSpPr/>
        <p:nvPr/>
      </p:nvGrpSpPr>
      <p:grpSpPr>
        <a:xfrm>
          <a:off x="0" y="0"/>
          <a:ext cx="0" cy="0"/>
          <a:chOff x="0" y="0"/>
          <a:chExt cx="0" cy="0"/>
        </a:xfrm>
      </p:grpSpPr>
      <p:sp>
        <p:nvSpPr>
          <p:cNvPr id="596" name="Google Shape;596;p105"/>
          <p:cNvSpPr txBox="1"/>
          <p:nvPr>
            <p:ph type="title"/>
          </p:nvPr>
        </p:nvSpPr>
        <p:spPr>
          <a:xfrm>
            <a:off x="504000" y="504000"/>
            <a:ext cx="8136000" cy="34920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6400"/>
              <a:buNone/>
              <a:defRPr sz="6400">
                <a:solidFill>
                  <a:schemeClr val="lt1"/>
                </a:solidFill>
              </a:defRPr>
            </a:lvl2pPr>
            <a:lvl3pPr lvl="2">
              <a:lnSpc>
                <a:spcPct val="90000"/>
              </a:lnSpc>
              <a:spcBef>
                <a:spcPts val="0"/>
              </a:spcBef>
              <a:spcAft>
                <a:spcPts val="0"/>
              </a:spcAft>
              <a:buClr>
                <a:schemeClr val="lt1"/>
              </a:buClr>
              <a:buSzPts val="6400"/>
              <a:buNone/>
              <a:defRPr sz="6400">
                <a:solidFill>
                  <a:schemeClr val="lt1"/>
                </a:solidFill>
              </a:defRPr>
            </a:lvl3pPr>
            <a:lvl4pPr lvl="3">
              <a:lnSpc>
                <a:spcPct val="90000"/>
              </a:lnSpc>
              <a:spcBef>
                <a:spcPts val="0"/>
              </a:spcBef>
              <a:spcAft>
                <a:spcPts val="0"/>
              </a:spcAft>
              <a:buClr>
                <a:schemeClr val="lt1"/>
              </a:buClr>
              <a:buSzPts val="6400"/>
              <a:buNone/>
              <a:defRPr sz="6400">
                <a:solidFill>
                  <a:schemeClr val="lt1"/>
                </a:solidFill>
              </a:defRPr>
            </a:lvl4pPr>
            <a:lvl5pPr lvl="4">
              <a:lnSpc>
                <a:spcPct val="90000"/>
              </a:lnSpc>
              <a:spcBef>
                <a:spcPts val="0"/>
              </a:spcBef>
              <a:spcAft>
                <a:spcPts val="0"/>
              </a:spcAft>
              <a:buClr>
                <a:schemeClr val="lt1"/>
              </a:buClr>
              <a:buSzPts val="6400"/>
              <a:buNone/>
              <a:defRPr sz="6400">
                <a:solidFill>
                  <a:schemeClr val="lt1"/>
                </a:solidFill>
              </a:defRPr>
            </a:lvl5pPr>
            <a:lvl6pPr lvl="5">
              <a:lnSpc>
                <a:spcPct val="90000"/>
              </a:lnSpc>
              <a:spcBef>
                <a:spcPts val="0"/>
              </a:spcBef>
              <a:spcAft>
                <a:spcPts val="0"/>
              </a:spcAft>
              <a:buClr>
                <a:schemeClr val="lt1"/>
              </a:buClr>
              <a:buSzPts val="6400"/>
              <a:buNone/>
              <a:defRPr sz="6400">
                <a:solidFill>
                  <a:schemeClr val="lt1"/>
                </a:solidFill>
              </a:defRPr>
            </a:lvl6pPr>
            <a:lvl7pPr lvl="6">
              <a:lnSpc>
                <a:spcPct val="90000"/>
              </a:lnSpc>
              <a:spcBef>
                <a:spcPts val="0"/>
              </a:spcBef>
              <a:spcAft>
                <a:spcPts val="0"/>
              </a:spcAft>
              <a:buClr>
                <a:schemeClr val="lt1"/>
              </a:buClr>
              <a:buSzPts val="6400"/>
              <a:buNone/>
              <a:defRPr sz="6400">
                <a:solidFill>
                  <a:schemeClr val="lt1"/>
                </a:solidFill>
              </a:defRPr>
            </a:lvl7pPr>
            <a:lvl8pPr lvl="7">
              <a:lnSpc>
                <a:spcPct val="90000"/>
              </a:lnSpc>
              <a:spcBef>
                <a:spcPts val="0"/>
              </a:spcBef>
              <a:spcAft>
                <a:spcPts val="0"/>
              </a:spcAft>
              <a:buClr>
                <a:schemeClr val="lt1"/>
              </a:buClr>
              <a:buSzPts val="6400"/>
              <a:buNone/>
              <a:defRPr sz="6400">
                <a:solidFill>
                  <a:schemeClr val="lt1"/>
                </a:solidFill>
              </a:defRPr>
            </a:lvl8pPr>
            <a:lvl9pPr lvl="8">
              <a:lnSpc>
                <a:spcPct val="90000"/>
              </a:lnSpc>
              <a:spcBef>
                <a:spcPts val="0"/>
              </a:spcBef>
              <a:spcAft>
                <a:spcPts val="0"/>
              </a:spcAft>
              <a:buClr>
                <a:schemeClr val="lt1"/>
              </a:buClr>
              <a:buSzPts val="6400"/>
              <a:buNone/>
              <a:defRPr sz="6400">
                <a:solidFill>
                  <a:schemeClr val="lt1"/>
                </a:solidFill>
              </a:defRPr>
            </a:lvl9pPr>
          </a:lstStyle>
          <a:p/>
        </p:txBody>
      </p:sp>
      <p:sp>
        <p:nvSpPr>
          <p:cNvPr id="597" name="Google Shape;597;p105"/>
          <p:cNvSpPr txBox="1"/>
          <p:nvPr>
            <p:ph idx="1" type="body"/>
          </p:nvPr>
        </p:nvSpPr>
        <p:spPr>
          <a:xfrm>
            <a:off x="504000" y="4316850"/>
            <a:ext cx="8136000" cy="605100"/>
          </a:xfrm>
          <a:prstGeom prst="rect">
            <a:avLst/>
          </a:prstGeom>
        </p:spPr>
        <p:txBody>
          <a:bodyPr anchorCtr="0" anchor="t" bIns="91425" lIns="91425" spcFirstLastPara="1" rIns="91425" wrap="square" tIns="91425">
            <a:spAutoFit/>
          </a:bodyPr>
          <a:lstStyle>
            <a:lvl1pPr indent="-342900" lvl="0" marL="457200">
              <a:lnSpc>
                <a:spcPct val="100000"/>
              </a:lnSpc>
              <a:spcBef>
                <a:spcPts val="0"/>
              </a:spcBef>
              <a:spcAft>
                <a:spcPts val="0"/>
              </a:spcAft>
              <a:buClr>
                <a:schemeClr val="lt1"/>
              </a:buClr>
              <a:buSzPts val="1800"/>
              <a:buChar char="■"/>
              <a:defRPr>
                <a:solidFill>
                  <a:schemeClr val="lt1"/>
                </a:solidFill>
              </a:defRPr>
            </a:lvl1pPr>
            <a:lvl2pPr indent="-317500" lvl="1" marL="914400">
              <a:lnSpc>
                <a:spcPct val="100000"/>
              </a:lnSpc>
              <a:spcBef>
                <a:spcPts val="0"/>
              </a:spcBef>
              <a:spcAft>
                <a:spcPts val="0"/>
              </a:spcAft>
              <a:buClr>
                <a:schemeClr val="lt1"/>
              </a:buClr>
              <a:buSzPts val="1400"/>
              <a:buChar char="●"/>
              <a:defRPr>
                <a:solidFill>
                  <a:schemeClr val="lt1"/>
                </a:solidFill>
              </a:defRPr>
            </a:lvl2pPr>
            <a:lvl3pPr indent="-317500" lvl="2" marL="1371600">
              <a:lnSpc>
                <a:spcPct val="100000"/>
              </a:lnSpc>
              <a:spcBef>
                <a:spcPts val="0"/>
              </a:spcBef>
              <a:spcAft>
                <a:spcPts val="0"/>
              </a:spcAft>
              <a:buClr>
                <a:schemeClr val="lt1"/>
              </a:buClr>
              <a:buSzPts val="1400"/>
              <a:buChar char="■"/>
              <a:defRPr>
                <a:solidFill>
                  <a:schemeClr val="lt1"/>
                </a:solidFill>
              </a:defRPr>
            </a:lvl3pPr>
            <a:lvl4pPr indent="-317500" lvl="3" marL="1828800">
              <a:lnSpc>
                <a:spcPct val="100000"/>
              </a:lnSpc>
              <a:spcBef>
                <a:spcPts val="0"/>
              </a:spcBef>
              <a:spcAft>
                <a:spcPts val="0"/>
              </a:spcAft>
              <a:buClr>
                <a:schemeClr val="lt1"/>
              </a:buClr>
              <a:buSzPts val="1400"/>
              <a:buChar char="●"/>
              <a:defRPr>
                <a:solidFill>
                  <a:schemeClr val="lt1"/>
                </a:solidFill>
              </a:defRPr>
            </a:lvl4pPr>
            <a:lvl5pPr indent="-317500" lvl="4" marL="2286000">
              <a:lnSpc>
                <a:spcPct val="100000"/>
              </a:lnSpc>
              <a:spcBef>
                <a:spcPts val="0"/>
              </a:spcBef>
              <a:spcAft>
                <a:spcPts val="0"/>
              </a:spcAft>
              <a:buClr>
                <a:schemeClr val="lt1"/>
              </a:buClr>
              <a:buSzPts val="1400"/>
              <a:buChar char="■"/>
              <a:defRPr>
                <a:solidFill>
                  <a:schemeClr val="lt1"/>
                </a:solidFill>
              </a:defRPr>
            </a:lvl5pPr>
            <a:lvl6pPr indent="-317500" lvl="5" marL="2743200">
              <a:lnSpc>
                <a:spcPct val="100000"/>
              </a:lnSpc>
              <a:spcBef>
                <a:spcPts val="0"/>
              </a:spcBef>
              <a:spcAft>
                <a:spcPts val="0"/>
              </a:spcAft>
              <a:buClr>
                <a:schemeClr val="lt1"/>
              </a:buClr>
              <a:buSzPts val="1400"/>
              <a:buChar char="●"/>
              <a:defRPr>
                <a:solidFill>
                  <a:schemeClr val="lt1"/>
                </a:solidFill>
              </a:defRPr>
            </a:lvl6pPr>
            <a:lvl7pPr indent="-317500" lvl="6" marL="3200400">
              <a:lnSpc>
                <a:spcPct val="100000"/>
              </a:lnSpc>
              <a:spcBef>
                <a:spcPts val="0"/>
              </a:spcBef>
              <a:spcAft>
                <a:spcPts val="0"/>
              </a:spcAft>
              <a:buClr>
                <a:schemeClr val="lt1"/>
              </a:buClr>
              <a:buSzPts val="1400"/>
              <a:buChar char="■"/>
              <a:defRPr>
                <a:solidFill>
                  <a:schemeClr val="lt1"/>
                </a:solidFill>
              </a:defRPr>
            </a:lvl7pPr>
            <a:lvl8pPr indent="-317500" lvl="7" marL="3657600">
              <a:lnSpc>
                <a:spcPct val="100000"/>
              </a:lnSpc>
              <a:spcBef>
                <a:spcPts val="0"/>
              </a:spcBef>
              <a:spcAft>
                <a:spcPts val="0"/>
              </a:spcAft>
              <a:buClr>
                <a:schemeClr val="lt1"/>
              </a:buClr>
              <a:buSzPts val="1400"/>
              <a:buChar char="●"/>
              <a:defRPr>
                <a:solidFill>
                  <a:schemeClr val="lt1"/>
                </a:solidFill>
              </a:defRPr>
            </a:lvl8pPr>
            <a:lvl9pPr indent="-317500" lvl="8" marL="4114800">
              <a:lnSpc>
                <a:spcPct val="100000"/>
              </a:lnSpc>
              <a:spcBef>
                <a:spcPts val="0"/>
              </a:spcBef>
              <a:spcAft>
                <a:spcPts val="0"/>
              </a:spcAft>
              <a:buClr>
                <a:schemeClr val="lt1"/>
              </a:buClr>
              <a:buSzPts val="1400"/>
              <a:buChar char="■"/>
              <a:defRPr>
                <a:solidFill>
                  <a:schemeClr val="lt1"/>
                </a:solidFill>
              </a:defRPr>
            </a:lvl9pPr>
          </a:lstStyle>
          <a:p/>
        </p:txBody>
      </p:sp>
      <p:pic>
        <p:nvPicPr>
          <p:cNvPr id="598" name="Google Shape;598;p105"/>
          <p:cNvPicPr preferRelativeResize="0"/>
          <p:nvPr/>
        </p:nvPicPr>
        <p:blipFill rotWithShape="1">
          <a:blip r:embed="rId2">
            <a:alphaModFix amt="50000"/>
          </a:blip>
          <a:srcRect b="0" l="0" r="0" t="0"/>
          <a:stretch/>
        </p:blipFill>
        <p:spPr>
          <a:xfrm>
            <a:off x="8601713" y="125150"/>
            <a:ext cx="396000" cy="417601"/>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599" name="Shape 599"/>
        <p:cNvGrpSpPr/>
        <p:nvPr/>
      </p:nvGrpSpPr>
      <p:grpSpPr>
        <a:xfrm>
          <a:off x="0" y="0"/>
          <a:ext cx="0" cy="0"/>
          <a:chOff x="0" y="0"/>
          <a:chExt cx="0" cy="0"/>
        </a:xfrm>
      </p:grpSpPr>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p:cSld name="SECTION_HEADER_2">
    <p:bg>
      <p:bgPr>
        <a:solidFill>
          <a:schemeClr val="dk1"/>
        </a:solidFill>
      </p:bgPr>
    </p:bg>
    <p:spTree>
      <p:nvGrpSpPr>
        <p:cNvPr id="600" name="Shape 600"/>
        <p:cNvGrpSpPr/>
        <p:nvPr/>
      </p:nvGrpSpPr>
      <p:grpSpPr>
        <a:xfrm>
          <a:off x="0" y="0"/>
          <a:ext cx="0" cy="0"/>
          <a:chOff x="0" y="0"/>
          <a:chExt cx="0" cy="0"/>
        </a:xfrm>
      </p:grpSpPr>
      <p:sp>
        <p:nvSpPr>
          <p:cNvPr id="601" name="Google Shape;601;p107"/>
          <p:cNvSpPr/>
          <p:nvPr>
            <p:ph idx="2" type="pic"/>
          </p:nvPr>
        </p:nvSpPr>
        <p:spPr>
          <a:xfrm>
            <a:off x="4600574" y="0"/>
            <a:ext cx="5817300" cy="5054400"/>
          </a:xfrm>
          <a:prstGeom prst="parallelogram">
            <a:avLst>
              <a:gd fmla="val 25000" name="adj"/>
            </a:avLst>
          </a:prstGeom>
          <a:noFill/>
          <a:ln>
            <a:noFill/>
          </a:ln>
        </p:spPr>
      </p:sp>
      <p:pic>
        <p:nvPicPr>
          <p:cNvPr id="602" name="Google Shape;602;p107"/>
          <p:cNvPicPr preferRelativeResize="0"/>
          <p:nvPr/>
        </p:nvPicPr>
        <p:blipFill>
          <a:blip r:embed="rId2">
            <a:alphaModFix/>
          </a:blip>
          <a:stretch>
            <a:fillRect/>
          </a:stretch>
        </p:blipFill>
        <p:spPr>
          <a:xfrm>
            <a:off x="152400" y="3193800"/>
            <a:ext cx="9525" cy="9525"/>
          </a:xfrm>
          <a:prstGeom prst="rect">
            <a:avLst/>
          </a:prstGeom>
          <a:noFill/>
          <a:ln>
            <a:noFill/>
          </a:ln>
        </p:spPr>
      </p:pic>
      <p:sp>
        <p:nvSpPr>
          <p:cNvPr id="603" name="Google Shape;603;p107"/>
          <p:cNvSpPr txBox="1"/>
          <p:nvPr>
            <p:ph type="title"/>
          </p:nvPr>
        </p:nvSpPr>
        <p:spPr>
          <a:xfrm>
            <a:off x="504000" y="504000"/>
            <a:ext cx="4680000" cy="36000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6400"/>
              <a:buNone/>
              <a:defRPr sz="6400">
                <a:solidFill>
                  <a:schemeClr val="lt1"/>
                </a:solidFill>
              </a:defRPr>
            </a:lvl2pPr>
            <a:lvl3pPr lvl="2">
              <a:lnSpc>
                <a:spcPct val="90000"/>
              </a:lnSpc>
              <a:spcBef>
                <a:spcPts val="0"/>
              </a:spcBef>
              <a:spcAft>
                <a:spcPts val="0"/>
              </a:spcAft>
              <a:buClr>
                <a:schemeClr val="lt1"/>
              </a:buClr>
              <a:buSzPts val="6400"/>
              <a:buNone/>
              <a:defRPr sz="6400">
                <a:solidFill>
                  <a:schemeClr val="lt1"/>
                </a:solidFill>
              </a:defRPr>
            </a:lvl3pPr>
            <a:lvl4pPr lvl="3">
              <a:lnSpc>
                <a:spcPct val="90000"/>
              </a:lnSpc>
              <a:spcBef>
                <a:spcPts val="0"/>
              </a:spcBef>
              <a:spcAft>
                <a:spcPts val="0"/>
              </a:spcAft>
              <a:buClr>
                <a:schemeClr val="lt1"/>
              </a:buClr>
              <a:buSzPts val="6400"/>
              <a:buNone/>
              <a:defRPr sz="6400">
                <a:solidFill>
                  <a:schemeClr val="lt1"/>
                </a:solidFill>
              </a:defRPr>
            </a:lvl4pPr>
            <a:lvl5pPr lvl="4">
              <a:lnSpc>
                <a:spcPct val="90000"/>
              </a:lnSpc>
              <a:spcBef>
                <a:spcPts val="0"/>
              </a:spcBef>
              <a:spcAft>
                <a:spcPts val="0"/>
              </a:spcAft>
              <a:buClr>
                <a:schemeClr val="lt1"/>
              </a:buClr>
              <a:buSzPts val="6400"/>
              <a:buNone/>
              <a:defRPr sz="6400">
                <a:solidFill>
                  <a:schemeClr val="lt1"/>
                </a:solidFill>
              </a:defRPr>
            </a:lvl5pPr>
            <a:lvl6pPr lvl="5">
              <a:lnSpc>
                <a:spcPct val="90000"/>
              </a:lnSpc>
              <a:spcBef>
                <a:spcPts val="0"/>
              </a:spcBef>
              <a:spcAft>
                <a:spcPts val="0"/>
              </a:spcAft>
              <a:buClr>
                <a:schemeClr val="lt1"/>
              </a:buClr>
              <a:buSzPts val="6400"/>
              <a:buNone/>
              <a:defRPr sz="6400">
                <a:solidFill>
                  <a:schemeClr val="lt1"/>
                </a:solidFill>
              </a:defRPr>
            </a:lvl6pPr>
            <a:lvl7pPr lvl="6">
              <a:lnSpc>
                <a:spcPct val="90000"/>
              </a:lnSpc>
              <a:spcBef>
                <a:spcPts val="0"/>
              </a:spcBef>
              <a:spcAft>
                <a:spcPts val="0"/>
              </a:spcAft>
              <a:buClr>
                <a:schemeClr val="lt1"/>
              </a:buClr>
              <a:buSzPts val="6400"/>
              <a:buNone/>
              <a:defRPr sz="6400">
                <a:solidFill>
                  <a:schemeClr val="lt1"/>
                </a:solidFill>
              </a:defRPr>
            </a:lvl7pPr>
            <a:lvl8pPr lvl="7">
              <a:lnSpc>
                <a:spcPct val="90000"/>
              </a:lnSpc>
              <a:spcBef>
                <a:spcPts val="0"/>
              </a:spcBef>
              <a:spcAft>
                <a:spcPts val="0"/>
              </a:spcAft>
              <a:buClr>
                <a:schemeClr val="lt1"/>
              </a:buClr>
              <a:buSzPts val="6400"/>
              <a:buNone/>
              <a:defRPr sz="6400">
                <a:solidFill>
                  <a:schemeClr val="lt1"/>
                </a:solidFill>
              </a:defRPr>
            </a:lvl8pPr>
            <a:lvl9pPr lvl="8">
              <a:lnSpc>
                <a:spcPct val="90000"/>
              </a:lnSpc>
              <a:spcBef>
                <a:spcPts val="0"/>
              </a:spcBef>
              <a:spcAft>
                <a:spcPts val="0"/>
              </a:spcAft>
              <a:buClr>
                <a:schemeClr val="lt1"/>
              </a:buClr>
              <a:buSzPts val="6400"/>
              <a:buNone/>
              <a:defRPr sz="6400">
                <a:solidFill>
                  <a:schemeClr val="lt1"/>
                </a:solidFill>
              </a:defRPr>
            </a:lvl9pPr>
          </a:lstStyle>
          <a:p/>
        </p:txBody>
      </p:sp>
      <p:pic>
        <p:nvPicPr>
          <p:cNvPr id="604" name="Google Shape;604;p107"/>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605" name="Google Shape;605;p107"/>
          <p:cNvSpPr txBox="1"/>
          <p:nvPr>
            <p:ph idx="1" type="subTitle"/>
          </p:nvPr>
        </p:nvSpPr>
        <p:spPr>
          <a:xfrm>
            <a:off x="504000" y="3960000"/>
            <a:ext cx="8136000" cy="720000"/>
          </a:xfrm>
          <a:prstGeom prst="rect">
            <a:avLst/>
          </a:prstGeom>
        </p:spPr>
        <p:txBody>
          <a:bodyPr anchorCtr="0" anchor="b" bIns="91425" lIns="91425" spcFirstLastPara="1" rIns="91425" wrap="square" tIns="91425">
            <a:noAutofit/>
          </a:bodyPr>
          <a:lstStyle>
            <a:lvl1pPr lvl="0">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 Image 1">
  <p:cSld name="SECTION_HEADER_3">
    <p:bg>
      <p:bgPr>
        <a:solidFill>
          <a:schemeClr val="dk1"/>
        </a:solidFill>
      </p:bgPr>
    </p:bg>
    <p:spTree>
      <p:nvGrpSpPr>
        <p:cNvPr id="606" name="Shape 606"/>
        <p:cNvGrpSpPr/>
        <p:nvPr/>
      </p:nvGrpSpPr>
      <p:grpSpPr>
        <a:xfrm>
          <a:off x="0" y="0"/>
          <a:ext cx="0" cy="0"/>
          <a:chOff x="0" y="0"/>
          <a:chExt cx="0" cy="0"/>
        </a:xfrm>
      </p:grpSpPr>
      <p:sp>
        <p:nvSpPr>
          <p:cNvPr id="607" name="Google Shape;607;p108"/>
          <p:cNvSpPr/>
          <p:nvPr>
            <p:ph idx="2" type="pic"/>
          </p:nvPr>
        </p:nvSpPr>
        <p:spPr>
          <a:xfrm>
            <a:off x="4600574" y="0"/>
            <a:ext cx="5817300" cy="5054400"/>
          </a:xfrm>
          <a:prstGeom prst="parallelogram">
            <a:avLst>
              <a:gd fmla="val 25000" name="adj"/>
            </a:avLst>
          </a:prstGeom>
          <a:noFill/>
          <a:ln>
            <a:noFill/>
          </a:ln>
        </p:spPr>
      </p:sp>
      <p:pic>
        <p:nvPicPr>
          <p:cNvPr id="608" name="Google Shape;608;p108"/>
          <p:cNvPicPr preferRelativeResize="0"/>
          <p:nvPr/>
        </p:nvPicPr>
        <p:blipFill>
          <a:blip r:embed="rId2">
            <a:alphaModFix/>
          </a:blip>
          <a:stretch>
            <a:fillRect/>
          </a:stretch>
        </p:blipFill>
        <p:spPr>
          <a:xfrm>
            <a:off x="152400" y="3193800"/>
            <a:ext cx="9525" cy="9525"/>
          </a:xfrm>
          <a:prstGeom prst="rect">
            <a:avLst/>
          </a:prstGeom>
          <a:noFill/>
          <a:ln>
            <a:noFill/>
          </a:ln>
        </p:spPr>
      </p:pic>
      <p:sp>
        <p:nvSpPr>
          <p:cNvPr id="609" name="Google Shape;609;p108"/>
          <p:cNvSpPr txBox="1"/>
          <p:nvPr>
            <p:ph type="title"/>
          </p:nvPr>
        </p:nvSpPr>
        <p:spPr>
          <a:xfrm>
            <a:off x="504000" y="504000"/>
            <a:ext cx="4680000" cy="36000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6400"/>
              <a:buNone/>
              <a:defRPr sz="6400">
                <a:solidFill>
                  <a:schemeClr val="lt1"/>
                </a:solidFill>
              </a:defRPr>
            </a:lvl1pPr>
            <a:lvl2pPr lvl="1">
              <a:lnSpc>
                <a:spcPct val="90000"/>
              </a:lnSpc>
              <a:spcBef>
                <a:spcPts val="0"/>
              </a:spcBef>
              <a:spcAft>
                <a:spcPts val="0"/>
              </a:spcAft>
              <a:buClr>
                <a:schemeClr val="lt1"/>
              </a:buClr>
              <a:buSzPts val="6400"/>
              <a:buNone/>
              <a:defRPr sz="6400">
                <a:solidFill>
                  <a:schemeClr val="lt1"/>
                </a:solidFill>
              </a:defRPr>
            </a:lvl2pPr>
            <a:lvl3pPr lvl="2">
              <a:lnSpc>
                <a:spcPct val="90000"/>
              </a:lnSpc>
              <a:spcBef>
                <a:spcPts val="0"/>
              </a:spcBef>
              <a:spcAft>
                <a:spcPts val="0"/>
              </a:spcAft>
              <a:buClr>
                <a:schemeClr val="lt1"/>
              </a:buClr>
              <a:buSzPts val="6400"/>
              <a:buNone/>
              <a:defRPr sz="6400">
                <a:solidFill>
                  <a:schemeClr val="lt1"/>
                </a:solidFill>
              </a:defRPr>
            </a:lvl3pPr>
            <a:lvl4pPr lvl="3">
              <a:lnSpc>
                <a:spcPct val="90000"/>
              </a:lnSpc>
              <a:spcBef>
                <a:spcPts val="0"/>
              </a:spcBef>
              <a:spcAft>
                <a:spcPts val="0"/>
              </a:spcAft>
              <a:buClr>
                <a:schemeClr val="lt1"/>
              </a:buClr>
              <a:buSzPts val="6400"/>
              <a:buNone/>
              <a:defRPr sz="6400">
                <a:solidFill>
                  <a:schemeClr val="lt1"/>
                </a:solidFill>
              </a:defRPr>
            </a:lvl4pPr>
            <a:lvl5pPr lvl="4">
              <a:lnSpc>
                <a:spcPct val="90000"/>
              </a:lnSpc>
              <a:spcBef>
                <a:spcPts val="0"/>
              </a:spcBef>
              <a:spcAft>
                <a:spcPts val="0"/>
              </a:spcAft>
              <a:buClr>
                <a:schemeClr val="lt1"/>
              </a:buClr>
              <a:buSzPts val="6400"/>
              <a:buNone/>
              <a:defRPr sz="6400">
                <a:solidFill>
                  <a:schemeClr val="lt1"/>
                </a:solidFill>
              </a:defRPr>
            </a:lvl5pPr>
            <a:lvl6pPr lvl="5">
              <a:lnSpc>
                <a:spcPct val="90000"/>
              </a:lnSpc>
              <a:spcBef>
                <a:spcPts val="0"/>
              </a:spcBef>
              <a:spcAft>
                <a:spcPts val="0"/>
              </a:spcAft>
              <a:buClr>
                <a:schemeClr val="lt1"/>
              </a:buClr>
              <a:buSzPts val="6400"/>
              <a:buNone/>
              <a:defRPr sz="6400">
                <a:solidFill>
                  <a:schemeClr val="lt1"/>
                </a:solidFill>
              </a:defRPr>
            </a:lvl6pPr>
            <a:lvl7pPr lvl="6">
              <a:lnSpc>
                <a:spcPct val="90000"/>
              </a:lnSpc>
              <a:spcBef>
                <a:spcPts val="0"/>
              </a:spcBef>
              <a:spcAft>
                <a:spcPts val="0"/>
              </a:spcAft>
              <a:buClr>
                <a:schemeClr val="lt1"/>
              </a:buClr>
              <a:buSzPts val="6400"/>
              <a:buNone/>
              <a:defRPr sz="6400">
                <a:solidFill>
                  <a:schemeClr val="lt1"/>
                </a:solidFill>
              </a:defRPr>
            </a:lvl7pPr>
            <a:lvl8pPr lvl="7">
              <a:lnSpc>
                <a:spcPct val="90000"/>
              </a:lnSpc>
              <a:spcBef>
                <a:spcPts val="0"/>
              </a:spcBef>
              <a:spcAft>
                <a:spcPts val="0"/>
              </a:spcAft>
              <a:buClr>
                <a:schemeClr val="lt1"/>
              </a:buClr>
              <a:buSzPts val="6400"/>
              <a:buNone/>
              <a:defRPr sz="6400">
                <a:solidFill>
                  <a:schemeClr val="lt1"/>
                </a:solidFill>
              </a:defRPr>
            </a:lvl8pPr>
            <a:lvl9pPr lvl="8">
              <a:lnSpc>
                <a:spcPct val="90000"/>
              </a:lnSpc>
              <a:spcBef>
                <a:spcPts val="0"/>
              </a:spcBef>
              <a:spcAft>
                <a:spcPts val="0"/>
              </a:spcAft>
              <a:buClr>
                <a:schemeClr val="lt1"/>
              </a:buClr>
              <a:buSzPts val="6400"/>
              <a:buNone/>
              <a:defRPr sz="6400">
                <a:solidFill>
                  <a:schemeClr val="lt1"/>
                </a:solidFill>
              </a:defRPr>
            </a:lvl9pPr>
          </a:lstStyle>
          <a:p/>
        </p:txBody>
      </p:sp>
      <p:pic>
        <p:nvPicPr>
          <p:cNvPr id="610" name="Google Shape;610;p108"/>
          <p:cNvPicPr preferRelativeResize="0"/>
          <p:nvPr/>
        </p:nvPicPr>
        <p:blipFill rotWithShape="1">
          <a:blip r:embed="rId3">
            <a:alphaModFix amt="50000"/>
          </a:blip>
          <a:srcRect b="0" l="0" r="0" t="0"/>
          <a:stretch/>
        </p:blipFill>
        <p:spPr>
          <a:xfrm>
            <a:off x="142863" y="125150"/>
            <a:ext cx="396000" cy="417601"/>
          </a:xfrm>
          <a:prstGeom prst="rect">
            <a:avLst/>
          </a:prstGeom>
          <a:noFill/>
          <a:ln>
            <a:noFill/>
          </a:ln>
        </p:spPr>
      </p:pic>
      <p:sp>
        <p:nvSpPr>
          <p:cNvPr id="611" name="Google Shape;611;p108"/>
          <p:cNvSpPr txBox="1"/>
          <p:nvPr>
            <p:ph idx="1" type="subTitle"/>
          </p:nvPr>
        </p:nvSpPr>
        <p:spPr>
          <a:xfrm>
            <a:off x="504000" y="3960000"/>
            <a:ext cx="8136000" cy="720000"/>
          </a:xfrm>
          <a:prstGeom prst="rect">
            <a:avLst/>
          </a:prstGeom>
        </p:spPr>
        <p:txBody>
          <a:bodyPr anchorCtr="0" anchor="b" bIns="91425" lIns="91425" spcFirstLastPara="1" rIns="91425" wrap="square" tIns="91425">
            <a:noAutofit/>
          </a:bodyPr>
          <a:lstStyle>
            <a:lvl1pPr lvl="0">
              <a:lnSpc>
                <a:spcPct val="115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_HEADER_4">
  <p:cSld name="SECTION_HEADER_4">
    <p:bg>
      <p:bgPr>
        <a:solidFill>
          <a:schemeClr val="dk2"/>
        </a:solidFill>
      </p:bgPr>
    </p:bg>
    <p:spTree>
      <p:nvGrpSpPr>
        <p:cNvPr id="612" name="Shape 612"/>
        <p:cNvGrpSpPr/>
        <p:nvPr/>
      </p:nvGrpSpPr>
      <p:grpSpPr>
        <a:xfrm>
          <a:off x="0" y="0"/>
          <a:ext cx="0" cy="0"/>
          <a:chOff x="0" y="0"/>
          <a:chExt cx="0" cy="0"/>
        </a:xfrm>
      </p:grpSpPr>
      <p:sp>
        <p:nvSpPr>
          <p:cNvPr id="613" name="Google Shape;613;p109"/>
          <p:cNvSpPr txBox="1"/>
          <p:nvPr>
            <p:ph type="title"/>
          </p:nvPr>
        </p:nvSpPr>
        <p:spPr>
          <a:xfrm>
            <a:off x="311700" y="2150850"/>
            <a:ext cx="8520600" cy="841800"/>
          </a:xfrm>
          <a:prstGeom prst="rect">
            <a:avLst/>
          </a:prstGeom>
        </p:spPr>
        <p:txBody>
          <a:bodyPr anchorCtr="0" anchor="ctr" bIns="91425" lIns="91425" spcFirstLastPara="1" rIns="91425" wrap="square" tIns="91425">
            <a:spAutoFit/>
          </a:bodyPr>
          <a:lstStyle>
            <a:lvl1pPr lvl="0" algn="ctr">
              <a:spcBef>
                <a:spcPts val="0"/>
              </a:spcBef>
              <a:spcAft>
                <a:spcPts val="0"/>
              </a:spcAft>
              <a:buClr>
                <a:schemeClr val="lt1"/>
              </a:buClr>
              <a:buSzPts val="5100"/>
              <a:buFont typeface="Roboto"/>
              <a:buNone/>
              <a:defRPr b="1" sz="5100">
                <a:solidFill>
                  <a:schemeClr val="lt1"/>
                </a:solidFill>
                <a:latin typeface="Roboto"/>
                <a:ea typeface="Roboto"/>
                <a:cs typeface="Roboto"/>
                <a:sym typeface="Roboto"/>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pic>
        <p:nvPicPr>
          <p:cNvPr id="614" name="Google Shape;614;p109"/>
          <p:cNvPicPr preferRelativeResize="0"/>
          <p:nvPr/>
        </p:nvPicPr>
        <p:blipFill>
          <a:blip r:embed="rId2">
            <a:alphaModFix/>
          </a:blip>
          <a:stretch>
            <a:fillRect/>
          </a:stretch>
        </p:blipFill>
        <p:spPr>
          <a:xfrm>
            <a:off x="8606781" y="75211"/>
            <a:ext cx="462418" cy="487976"/>
          </a:xfrm>
          <a:prstGeom prst="rect">
            <a:avLst/>
          </a:prstGeom>
          <a:noFill/>
          <a:ln>
            <a:noFill/>
          </a:ln>
        </p:spPr>
      </p:pic>
      <p:sp>
        <p:nvSpPr>
          <p:cNvPr id="615" name="Google Shape;615;p10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latin typeface="Roboto"/>
                <a:ea typeface="Roboto"/>
                <a:cs typeface="Roboto"/>
                <a:sym typeface="Roboto"/>
              </a:defRPr>
            </a:lvl1pPr>
            <a:lvl2pPr lvl="1">
              <a:buNone/>
              <a:defRPr>
                <a:solidFill>
                  <a:schemeClr val="lt1"/>
                </a:solidFill>
                <a:latin typeface="Roboto"/>
                <a:ea typeface="Roboto"/>
                <a:cs typeface="Roboto"/>
                <a:sym typeface="Roboto"/>
              </a:defRPr>
            </a:lvl2pPr>
            <a:lvl3pPr lvl="2">
              <a:buNone/>
              <a:defRPr>
                <a:solidFill>
                  <a:schemeClr val="lt1"/>
                </a:solidFill>
                <a:latin typeface="Roboto"/>
                <a:ea typeface="Roboto"/>
                <a:cs typeface="Roboto"/>
                <a:sym typeface="Roboto"/>
              </a:defRPr>
            </a:lvl3pPr>
            <a:lvl4pPr lvl="3">
              <a:buNone/>
              <a:defRPr>
                <a:solidFill>
                  <a:schemeClr val="lt1"/>
                </a:solidFill>
                <a:latin typeface="Roboto"/>
                <a:ea typeface="Roboto"/>
                <a:cs typeface="Roboto"/>
                <a:sym typeface="Roboto"/>
              </a:defRPr>
            </a:lvl4pPr>
            <a:lvl5pPr lvl="4">
              <a:buNone/>
              <a:defRPr>
                <a:solidFill>
                  <a:schemeClr val="lt1"/>
                </a:solidFill>
                <a:latin typeface="Roboto"/>
                <a:ea typeface="Roboto"/>
                <a:cs typeface="Roboto"/>
                <a:sym typeface="Roboto"/>
              </a:defRPr>
            </a:lvl5pPr>
            <a:lvl6pPr lvl="5">
              <a:buNone/>
              <a:defRPr>
                <a:solidFill>
                  <a:schemeClr val="lt1"/>
                </a:solidFill>
                <a:latin typeface="Roboto"/>
                <a:ea typeface="Roboto"/>
                <a:cs typeface="Roboto"/>
                <a:sym typeface="Roboto"/>
              </a:defRPr>
            </a:lvl6pPr>
            <a:lvl7pPr lvl="6">
              <a:buNone/>
              <a:defRPr>
                <a:solidFill>
                  <a:schemeClr val="lt1"/>
                </a:solidFill>
                <a:latin typeface="Roboto"/>
                <a:ea typeface="Roboto"/>
                <a:cs typeface="Roboto"/>
                <a:sym typeface="Roboto"/>
              </a:defRPr>
            </a:lvl7pPr>
            <a:lvl8pPr lvl="7">
              <a:buNone/>
              <a:defRPr>
                <a:solidFill>
                  <a:schemeClr val="lt1"/>
                </a:solidFill>
                <a:latin typeface="Roboto"/>
                <a:ea typeface="Roboto"/>
                <a:cs typeface="Roboto"/>
                <a:sym typeface="Roboto"/>
              </a:defRPr>
            </a:lvl8pPr>
            <a:lvl9pPr lvl="8">
              <a:buNone/>
              <a:defRPr>
                <a:solidFill>
                  <a:schemeClr val="lt1"/>
                </a:solidFill>
                <a:latin typeface="Roboto"/>
                <a:ea typeface="Roboto"/>
                <a:cs typeface="Roboto"/>
                <a:sym typeface="Roboto"/>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8.xml"/><Relationship Id="rId22" Type="http://schemas.openxmlformats.org/officeDocument/2006/relationships/slideLayout" Target="../slideLayouts/slideLayout50.xml"/><Relationship Id="rId21" Type="http://schemas.openxmlformats.org/officeDocument/2006/relationships/slideLayout" Target="../slideLayouts/slideLayout49.xml"/><Relationship Id="rId24" Type="http://schemas.openxmlformats.org/officeDocument/2006/relationships/slideLayout" Target="../slideLayouts/slideLayout52.xml"/><Relationship Id="rId23" Type="http://schemas.openxmlformats.org/officeDocument/2006/relationships/slideLayout" Target="../slideLayouts/slideLayout51.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25" Type="http://schemas.openxmlformats.org/officeDocument/2006/relationships/theme" Target="../theme/theme3.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19" Type="http://schemas.openxmlformats.org/officeDocument/2006/relationships/slideLayout" Target="../slideLayouts/slideLayout47.xml"/><Relationship Id="rId18"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2.xml"/><Relationship Id="rId22" Type="http://schemas.openxmlformats.org/officeDocument/2006/relationships/slideLayout" Target="../slideLayouts/slideLayout74.xml"/><Relationship Id="rId21" Type="http://schemas.openxmlformats.org/officeDocument/2006/relationships/slideLayout" Target="../slideLayouts/slideLayout73.xml"/><Relationship Id="rId24" Type="http://schemas.openxmlformats.org/officeDocument/2006/relationships/slideLayout" Target="../slideLayouts/slideLayout76.xml"/><Relationship Id="rId23" Type="http://schemas.openxmlformats.org/officeDocument/2006/relationships/slideLayout" Target="../slideLayouts/slideLayout75.xml"/><Relationship Id="rId1" Type="http://schemas.openxmlformats.org/officeDocument/2006/relationships/slideLayout" Target="../slideLayouts/slideLayout53.xml"/><Relationship Id="rId2" Type="http://schemas.openxmlformats.org/officeDocument/2006/relationships/slideLayout" Target="../slideLayouts/slideLayout54.xml"/><Relationship Id="rId3" Type="http://schemas.openxmlformats.org/officeDocument/2006/relationships/slideLayout" Target="../slideLayouts/slideLayout55.xml"/><Relationship Id="rId4" Type="http://schemas.openxmlformats.org/officeDocument/2006/relationships/slideLayout" Target="../slideLayouts/slideLayout56.xml"/><Relationship Id="rId9" Type="http://schemas.openxmlformats.org/officeDocument/2006/relationships/slideLayout" Target="../slideLayouts/slideLayout61.xml"/><Relationship Id="rId26" Type="http://schemas.openxmlformats.org/officeDocument/2006/relationships/slideLayout" Target="../slideLayouts/slideLayout78.xml"/><Relationship Id="rId25" Type="http://schemas.openxmlformats.org/officeDocument/2006/relationships/slideLayout" Target="../slideLayouts/slideLayout77.xml"/><Relationship Id="rId28" Type="http://schemas.openxmlformats.org/officeDocument/2006/relationships/slideLayout" Target="../slideLayouts/slideLayout80.xml"/><Relationship Id="rId27" Type="http://schemas.openxmlformats.org/officeDocument/2006/relationships/slideLayout" Target="../slideLayouts/slideLayout79.xml"/><Relationship Id="rId5" Type="http://schemas.openxmlformats.org/officeDocument/2006/relationships/slideLayout" Target="../slideLayouts/slideLayout57.xml"/><Relationship Id="rId6" Type="http://schemas.openxmlformats.org/officeDocument/2006/relationships/slideLayout" Target="../slideLayouts/slideLayout58.xml"/><Relationship Id="rId29" Type="http://schemas.openxmlformats.org/officeDocument/2006/relationships/slideLayout" Target="../slideLayouts/slideLayout81.xml"/><Relationship Id="rId7" Type="http://schemas.openxmlformats.org/officeDocument/2006/relationships/slideLayout" Target="../slideLayouts/slideLayout59.xml"/><Relationship Id="rId8" Type="http://schemas.openxmlformats.org/officeDocument/2006/relationships/slideLayout" Target="../slideLayouts/slideLayout60.xml"/><Relationship Id="rId30" Type="http://schemas.openxmlformats.org/officeDocument/2006/relationships/theme" Target="../theme/theme5.xml"/><Relationship Id="rId11" Type="http://schemas.openxmlformats.org/officeDocument/2006/relationships/slideLayout" Target="../slideLayouts/slideLayout63.xml"/><Relationship Id="rId10" Type="http://schemas.openxmlformats.org/officeDocument/2006/relationships/slideLayout" Target="../slideLayouts/slideLayout62.xml"/><Relationship Id="rId13" Type="http://schemas.openxmlformats.org/officeDocument/2006/relationships/slideLayout" Target="../slideLayouts/slideLayout65.xml"/><Relationship Id="rId12" Type="http://schemas.openxmlformats.org/officeDocument/2006/relationships/slideLayout" Target="../slideLayouts/slideLayout64.xml"/><Relationship Id="rId15" Type="http://schemas.openxmlformats.org/officeDocument/2006/relationships/slideLayout" Target="../slideLayouts/slideLayout67.xml"/><Relationship Id="rId14" Type="http://schemas.openxmlformats.org/officeDocument/2006/relationships/slideLayout" Target="../slideLayouts/slideLayout66.xml"/><Relationship Id="rId17" Type="http://schemas.openxmlformats.org/officeDocument/2006/relationships/slideLayout" Target="../slideLayouts/slideLayout69.xml"/><Relationship Id="rId16" Type="http://schemas.openxmlformats.org/officeDocument/2006/relationships/slideLayout" Target="../slideLayouts/slideLayout68.xml"/><Relationship Id="rId19" Type="http://schemas.openxmlformats.org/officeDocument/2006/relationships/slideLayout" Target="../slideLayouts/slideLayout71.xml"/><Relationship Id="rId18" Type="http://schemas.openxmlformats.org/officeDocument/2006/relationships/slideLayout" Target="../slideLayouts/slideLayout70.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1.xml"/><Relationship Id="rId22" Type="http://schemas.openxmlformats.org/officeDocument/2006/relationships/slideLayout" Target="../slideLayouts/slideLayout103.xml"/><Relationship Id="rId21" Type="http://schemas.openxmlformats.org/officeDocument/2006/relationships/slideLayout" Target="../slideLayouts/slideLayout102.xml"/><Relationship Id="rId24" Type="http://schemas.openxmlformats.org/officeDocument/2006/relationships/slideLayout" Target="../slideLayouts/slideLayout105.xml"/><Relationship Id="rId23" Type="http://schemas.openxmlformats.org/officeDocument/2006/relationships/slideLayout" Target="../slideLayouts/slideLayout104.xml"/><Relationship Id="rId1" Type="http://schemas.openxmlformats.org/officeDocument/2006/relationships/slideLayout" Target="../slideLayouts/slideLayout82.xml"/><Relationship Id="rId2" Type="http://schemas.openxmlformats.org/officeDocument/2006/relationships/slideLayout" Target="../slideLayouts/slideLayout83.xml"/><Relationship Id="rId3" Type="http://schemas.openxmlformats.org/officeDocument/2006/relationships/slideLayout" Target="../slideLayouts/slideLayout84.xml"/><Relationship Id="rId4" Type="http://schemas.openxmlformats.org/officeDocument/2006/relationships/slideLayout" Target="../slideLayouts/slideLayout85.xml"/><Relationship Id="rId9" Type="http://schemas.openxmlformats.org/officeDocument/2006/relationships/slideLayout" Target="../slideLayouts/slideLayout90.xml"/><Relationship Id="rId25" Type="http://schemas.openxmlformats.org/officeDocument/2006/relationships/theme" Target="../theme/theme2.xml"/><Relationship Id="rId5" Type="http://schemas.openxmlformats.org/officeDocument/2006/relationships/slideLayout" Target="../slideLayouts/slideLayout86.xml"/><Relationship Id="rId6" Type="http://schemas.openxmlformats.org/officeDocument/2006/relationships/slideLayout" Target="../slideLayouts/slideLayout87.xml"/><Relationship Id="rId7" Type="http://schemas.openxmlformats.org/officeDocument/2006/relationships/slideLayout" Target="../slideLayouts/slideLayout88.xml"/><Relationship Id="rId8" Type="http://schemas.openxmlformats.org/officeDocument/2006/relationships/slideLayout" Target="../slideLayouts/slideLayout89.xml"/><Relationship Id="rId11" Type="http://schemas.openxmlformats.org/officeDocument/2006/relationships/slideLayout" Target="../slideLayouts/slideLayout92.xml"/><Relationship Id="rId10" Type="http://schemas.openxmlformats.org/officeDocument/2006/relationships/slideLayout" Target="../slideLayouts/slideLayout91.xml"/><Relationship Id="rId13" Type="http://schemas.openxmlformats.org/officeDocument/2006/relationships/slideLayout" Target="../slideLayouts/slideLayout94.xml"/><Relationship Id="rId12" Type="http://schemas.openxmlformats.org/officeDocument/2006/relationships/slideLayout" Target="../slideLayouts/slideLayout93.xml"/><Relationship Id="rId15" Type="http://schemas.openxmlformats.org/officeDocument/2006/relationships/slideLayout" Target="../slideLayouts/slideLayout96.xml"/><Relationship Id="rId14" Type="http://schemas.openxmlformats.org/officeDocument/2006/relationships/slideLayout" Target="../slideLayouts/slideLayout95.xml"/><Relationship Id="rId17" Type="http://schemas.openxmlformats.org/officeDocument/2006/relationships/slideLayout" Target="../slideLayouts/slideLayout98.xml"/><Relationship Id="rId16" Type="http://schemas.openxmlformats.org/officeDocument/2006/relationships/slideLayout" Target="../slideLayouts/slideLayout97.xml"/><Relationship Id="rId19" Type="http://schemas.openxmlformats.org/officeDocument/2006/relationships/slideLayout" Target="../slideLayouts/slideLayout100.xml"/><Relationship Id="rId18" Type="http://schemas.openxmlformats.org/officeDocument/2006/relationships/slideLayout" Target="../slideLayouts/slideLayout9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04000" y="445025"/>
            <a:ext cx="8136000" cy="572700"/>
          </a:xfrm>
          <a:prstGeom prst="rect">
            <a:avLst/>
          </a:prstGeom>
          <a:noFill/>
          <a:ln>
            <a:noFill/>
          </a:ln>
        </p:spPr>
        <p:txBody>
          <a:bodyPr anchorCtr="0" anchor="t" bIns="91425" lIns="91425" spcFirstLastPara="1" rIns="91425" wrap="square" tIns="91425">
            <a:spAutoFit/>
          </a:bodyPr>
          <a:lstStyle>
            <a:lvl1pPr lvl="0" marR="0" rtl="0" algn="l">
              <a:lnSpc>
                <a:spcPct val="100000"/>
              </a:lnSpc>
              <a:spcBef>
                <a:spcPts val="0"/>
              </a:spcBef>
              <a:spcAft>
                <a:spcPts val="0"/>
              </a:spcAft>
              <a:buClr>
                <a:schemeClr val="dk1"/>
              </a:buClr>
              <a:buSzPts val="3200"/>
              <a:buFont typeface="Roboto"/>
              <a:buNone/>
              <a:defRPr b="1" i="0" sz="32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504000" y="1152475"/>
            <a:ext cx="8136000" cy="3416400"/>
          </a:xfrm>
          <a:prstGeom prst="rect">
            <a:avLst/>
          </a:prstGeom>
          <a:noFill/>
          <a:ln>
            <a:noFill/>
          </a:ln>
        </p:spPr>
        <p:txBody>
          <a:bodyPr anchorCtr="0" anchor="t" bIns="91425" lIns="91425" spcFirstLastPara="1" rIns="91425" wrap="square" tIns="91425">
            <a:spAutoFit/>
          </a:bodyPr>
          <a:lstStyle>
            <a:lvl1pPr indent="-342900" lvl="0" marL="457200" marR="0" rtl="0" algn="l">
              <a:lnSpc>
                <a:spcPct val="150000"/>
              </a:lnSpc>
              <a:spcBef>
                <a:spcPts val="0"/>
              </a:spcBef>
              <a:spcAft>
                <a:spcPts val="0"/>
              </a:spcAft>
              <a:buClr>
                <a:schemeClr val="dk1"/>
              </a:buClr>
              <a:buSzPts val="1800"/>
              <a:buFont typeface="Roboto"/>
              <a:buChar char="■"/>
              <a:defRPr b="0" i="0" sz="1800" u="none" cap="none" strike="noStrike">
                <a:solidFill>
                  <a:schemeClr val="dk1"/>
                </a:solidFill>
                <a:latin typeface="Roboto"/>
                <a:ea typeface="Roboto"/>
                <a:cs typeface="Roboto"/>
                <a:sym typeface="Roboto"/>
              </a:defRPr>
            </a:lvl1pPr>
            <a:lvl2pPr indent="-317500" lvl="1" marL="9144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2pPr>
            <a:lvl3pPr indent="-317500" lvl="2" marL="13716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3pPr>
            <a:lvl4pPr indent="-317500" lvl="3" marL="18288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4pPr>
            <a:lvl5pPr indent="-317500" lvl="4" marL="22860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5pPr>
            <a:lvl6pPr indent="-317500" lvl="5" marL="27432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6pPr>
            <a:lvl7pPr indent="-317500" lvl="6" marL="32004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7pPr>
            <a:lvl8pPr indent="-317500" lvl="7" marL="36576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8pPr>
            <a:lvl9pPr indent="-317500" lvl="8" marL="41148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9pPr>
          </a:lstStyle>
          <a:p/>
        </p:txBody>
      </p:sp>
      <p:sp>
        <p:nvSpPr>
          <p:cNvPr id="8" name="Google Shape;8;p1"/>
          <p:cNvSpPr/>
          <p:nvPr/>
        </p:nvSpPr>
        <p:spPr>
          <a:xfrm>
            <a:off x="0" y="5053500"/>
            <a:ext cx="9144000" cy="90000"/>
          </a:xfrm>
          <a:prstGeom prst="rect">
            <a:avLst/>
          </a:prstGeom>
          <a:solidFill>
            <a:srgbClr val="FAB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transition>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75" name="Shape 175"/>
        <p:cNvGrpSpPr/>
        <p:nvPr/>
      </p:nvGrpSpPr>
      <p:grpSpPr>
        <a:xfrm>
          <a:off x="0" y="0"/>
          <a:ext cx="0" cy="0"/>
          <a:chOff x="0" y="0"/>
          <a:chExt cx="0" cy="0"/>
        </a:xfrm>
      </p:grpSpPr>
      <p:sp>
        <p:nvSpPr>
          <p:cNvPr id="176" name="Google Shape;176;p30"/>
          <p:cNvSpPr txBox="1"/>
          <p:nvPr>
            <p:ph type="title"/>
          </p:nvPr>
        </p:nvSpPr>
        <p:spPr>
          <a:xfrm>
            <a:off x="504000" y="445025"/>
            <a:ext cx="8136000" cy="572700"/>
          </a:xfrm>
          <a:prstGeom prst="rect">
            <a:avLst/>
          </a:prstGeom>
          <a:noFill/>
          <a:ln>
            <a:noFill/>
          </a:ln>
        </p:spPr>
        <p:txBody>
          <a:bodyPr anchorCtr="0" anchor="t" bIns="91425" lIns="91425" spcFirstLastPara="1" rIns="91425" wrap="square" tIns="91425">
            <a:spAutoFit/>
          </a:bodyPr>
          <a:lstStyle>
            <a:lvl1pPr lvl="0" marR="0" rtl="0" algn="l">
              <a:lnSpc>
                <a:spcPct val="100000"/>
              </a:lnSpc>
              <a:spcBef>
                <a:spcPts val="0"/>
              </a:spcBef>
              <a:spcAft>
                <a:spcPts val="0"/>
              </a:spcAft>
              <a:buClr>
                <a:schemeClr val="dk1"/>
              </a:buClr>
              <a:buSzPts val="3200"/>
              <a:buFont typeface="Roboto"/>
              <a:buNone/>
              <a:defRPr b="1" i="0" sz="32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9pPr>
          </a:lstStyle>
          <a:p/>
        </p:txBody>
      </p:sp>
      <p:sp>
        <p:nvSpPr>
          <p:cNvPr id="177" name="Google Shape;177;p30"/>
          <p:cNvSpPr txBox="1"/>
          <p:nvPr>
            <p:ph idx="1" type="body"/>
          </p:nvPr>
        </p:nvSpPr>
        <p:spPr>
          <a:xfrm>
            <a:off x="504000" y="1152475"/>
            <a:ext cx="8136000" cy="3416400"/>
          </a:xfrm>
          <a:prstGeom prst="rect">
            <a:avLst/>
          </a:prstGeom>
          <a:noFill/>
          <a:ln>
            <a:noFill/>
          </a:ln>
        </p:spPr>
        <p:txBody>
          <a:bodyPr anchorCtr="0" anchor="t" bIns="91425" lIns="91425" spcFirstLastPara="1" rIns="91425" wrap="square" tIns="91425">
            <a:spAutoFit/>
          </a:bodyPr>
          <a:lstStyle>
            <a:lvl1pPr indent="-342900" lvl="0" marL="457200" marR="0" rtl="0" algn="l">
              <a:lnSpc>
                <a:spcPct val="150000"/>
              </a:lnSpc>
              <a:spcBef>
                <a:spcPts val="0"/>
              </a:spcBef>
              <a:spcAft>
                <a:spcPts val="0"/>
              </a:spcAft>
              <a:buClr>
                <a:schemeClr val="dk1"/>
              </a:buClr>
              <a:buSzPts val="1800"/>
              <a:buFont typeface="Roboto"/>
              <a:buChar char="■"/>
              <a:defRPr b="0" i="0" sz="1800" u="none" cap="none" strike="noStrike">
                <a:solidFill>
                  <a:schemeClr val="dk1"/>
                </a:solidFill>
                <a:latin typeface="Roboto"/>
                <a:ea typeface="Roboto"/>
                <a:cs typeface="Roboto"/>
                <a:sym typeface="Roboto"/>
              </a:defRPr>
            </a:lvl1pPr>
            <a:lvl2pPr indent="-317500" lvl="1" marL="9144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2pPr>
            <a:lvl3pPr indent="-317500" lvl="2" marL="13716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3pPr>
            <a:lvl4pPr indent="-317500" lvl="3" marL="18288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4pPr>
            <a:lvl5pPr indent="-317500" lvl="4" marL="22860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5pPr>
            <a:lvl6pPr indent="-317500" lvl="5" marL="27432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6pPr>
            <a:lvl7pPr indent="-317500" lvl="6" marL="32004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7pPr>
            <a:lvl8pPr indent="-317500" lvl="7" marL="36576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8pPr>
            <a:lvl9pPr indent="-317500" lvl="8" marL="41148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9pPr>
          </a:lstStyle>
          <a:p/>
        </p:txBody>
      </p:sp>
      <p:sp>
        <p:nvSpPr>
          <p:cNvPr id="178" name="Google Shape;178;p30"/>
          <p:cNvSpPr/>
          <p:nvPr/>
        </p:nvSpPr>
        <p:spPr>
          <a:xfrm>
            <a:off x="0" y="5053500"/>
            <a:ext cx="9144000" cy="90000"/>
          </a:xfrm>
          <a:prstGeom prst="rect">
            <a:avLst/>
          </a:prstGeom>
          <a:solidFill>
            <a:srgbClr val="FAB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transition>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309" name="Shape 309"/>
        <p:cNvGrpSpPr/>
        <p:nvPr/>
      </p:nvGrpSpPr>
      <p:grpSpPr>
        <a:xfrm>
          <a:off x="0" y="0"/>
          <a:ext cx="0" cy="0"/>
          <a:chOff x="0" y="0"/>
          <a:chExt cx="0" cy="0"/>
        </a:xfrm>
      </p:grpSpPr>
      <p:sp>
        <p:nvSpPr>
          <p:cNvPr id="310" name="Google Shape;310;p55"/>
          <p:cNvSpPr txBox="1"/>
          <p:nvPr>
            <p:ph type="title"/>
          </p:nvPr>
        </p:nvSpPr>
        <p:spPr>
          <a:xfrm>
            <a:off x="504000" y="445025"/>
            <a:ext cx="8136000" cy="572700"/>
          </a:xfrm>
          <a:prstGeom prst="rect">
            <a:avLst/>
          </a:prstGeom>
          <a:noFill/>
          <a:ln>
            <a:noFill/>
          </a:ln>
        </p:spPr>
        <p:txBody>
          <a:bodyPr anchorCtr="0" anchor="t" bIns="91425" lIns="91425" spcFirstLastPara="1" rIns="91425" wrap="square" tIns="91425">
            <a:spAutoFit/>
          </a:bodyPr>
          <a:lstStyle>
            <a:lvl1pPr lvl="0" marR="0" rtl="0" algn="l">
              <a:lnSpc>
                <a:spcPct val="100000"/>
              </a:lnSpc>
              <a:spcBef>
                <a:spcPts val="0"/>
              </a:spcBef>
              <a:spcAft>
                <a:spcPts val="0"/>
              </a:spcAft>
              <a:buClr>
                <a:schemeClr val="dk1"/>
              </a:buClr>
              <a:buSzPts val="3200"/>
              <a:buFont typeface="Roboto"/>
              <a:buNone/>
              <a:defRPr b="1" i="0" sz="3200" u="none" cap="none" strike="noStrike">
                <a:solidFill>
                  <a:schemeClr val="dk1"/>
                </a:solidFill>
                <a:latin typeface="Roboto"/>
                <a:ea typeface="Roboto"/>
                <a:cs typeface="Roboto"/>
                <a:sym typeface="Roboto"/>
              </a:defRPr>
            </a:lvl1pPr>
            <a:lvl2pPr lvl="1"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9pPr>
          </a:lstStyle>
          <a:p/>
        </p:txBody>
      </p:sp>
      <p:sp>
        <p:nvSpPr>
          <p:cNvPr id="311" name="Google Shape;311;p55"/>
          <p:cNvSpPr txBox="1"/>
          <p:nvPr>
            <p:ph idx="1" type="body"/>
          </p:nvPr>
        </p:nvSpPr>
        <p:spPr>
          <a:xfrm>
            <a:off x="504000" y="1152475"/>
            <a:ext cx="8136000" cy="3416400"/>
          </a:xfrm>
          <a:prstGeom prst="rect">
            <a:avLst/>
          </a:prstGeom>
          <a:noFill/>
          <a:ln>
            <a:noFill/>
          </a:ln>
        </p:spPr>
        <p:txBody>
          <a:bodyPr anchorCtr="0" anchor="t" bIns="91425" lIns="91425" spcFirstLastPara="1" rIns="91425" wrap="square" tIns="91425">
            <a:spAutoFit/>
          </a:bodyPr>
          <a:lstStyle>
            <a:lvl1pPr indent="-342900" lvl="0" marL="457200" marR="0" rtl="0" algn="l">
              <a:lnSpc>
                <a:spcPct val="150000"/>
              </a:lnSpc>
              <a:spcBef>
                <a:spcPts val="0"/>
              </a:spcBef>
              <a:spcAft>
                <a:spcPts val="0"/>
              </a:spcAft>
              <a:buClr>
                <a:schemeClr val="dk1"/>
              </a:buClr>
              <a:buSzPts val="1800"/>
              <a:buFont typeface="Roboto"/>
              <a:buChar char="■"/>
              <a:defRPr b="0" i="0" sz="1800" u="none" cap="none" strike="noStrike">
                <a:solidFill>
                  <a:schemeClr val="dk1"/>
                </a:solidFill>
                <a:latin typeface="Roboto"/>
                <a:ea typeface="Roboto"/>
                <a:cs typeface="Roboto"/>
                <a:sym typeface="Roboto"/>
              </a:defRPr>
            </a:lvl1pPr>
            <a:lvl2pPr indent="-317500" lvl="1" marL="9144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2pPr>
            <a:lvl3pPr indent="-317500" lvl="2" marL="13716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3pPr>
            <a:lvl4pPr indent="-317500" lvl="3" marL="18288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4pPr>
            <a:lvl5pPr indent="-317500" lvl="4" marL="22860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5pPr>
            <a:lvl6pPr indent="-317500" lvl="5" marL="27432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6pPr>
            <a:lvl7pPr indent="-317500" lvl="6" marL="32004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7pPr>
            <a:lvl8pPr indent="-317500" lvl="7" marL="3657600" marR="0" rtl="0" algn="l">
              <a:lnSpc>
                <a:spcPct val="150000"/>
              </a:lnSpc>
              <a:spcBef>
                <a:spcPts val="0"/>
              </a:spcBef>
              <a:spcAft>
                <a:spcPts val="0"/>
              </a:spcAft>
              <a:buClr>
                <a:schemeClr val="accent2"/>
              </a:buClr>
              <a:buSzPts val="1400"/>
              <a:buFont typeface="Roboto"/>
              <a:buChar char="●"/>
              <a:defRPr b="0" i="0" sz="1400" u="none" cap="none" strike="noStrike">
                <a:solidFill>
                  <a:schemeClr val="dk1"/>
                </a:solidFill>
                <a:latin typeface="Roboto"/>
                <a:ea typeface="Roboto"/>
                <a:cs typeface="Roboto"/>
                <a:sym typeface="Roboto"/>
              </a:defRPr>
            </a:lvl8pPr>
            <a:lvl9pPr indent="-317500" lvl="8" marL="4114800" marR="0" rtl="0" algn="l">
              <a:lnSpc>
                <a:spcPct val="150000"/>
              </a:lnSpc>
              <a:spcBef>
                <a:spcPts val="0"/>
              </a:spcBef>
              <a:spcAft>
                <a:spcPts val="0"/>
              </a:spcAft>
              <a:buClr>
                <a:schemeClr val="dk1"/>
              </a:buClr>
              <a:buSzPts val="1400"/>
              <a:buFont typeface="Roboto"/>
              <a:buChar char="■"/>
              <a:defRPr b="0" i="0" sz="1400" u="none" cap="none" strike="noStrike">
                <a:solidFill>
                  <a:schemeClr val="dk1"/>
                </a:solidFill>
                <a:latin typeface="Roboto"/>
                <a:ea typeface="Roboto"/>
                <a:cs typeface="Roboto"/>
                <a:sym typeface="Roboto"/>
              </a:defRPr>
            </a:lvl9pPr>
          </a:lstStyle>
          <a:p/>
        </p:txBody>
      </p:sp>
      <p:sp>
        <p:nvSpPr>
          <p:cNvPr id="312" name="Google Shape;312;p55"/>
          <p:cNvSpPr/>
          <p:nvPr/>
        </p:nvSpPr>
        <p:spPr>
          <a:xfrm>
            <a:off x="0" y="5053500"/>
            <a:ext cx="9144000" cy="90000"/>
          </a:xfrm>
          <a:prstGeom prst="rect">
            <a:avLst/>
          </a:prstGeom>
          <a:solidFill>
            <a:srgbClr val="FAB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718" r:id="rId19"/>
    <p:sldLayoutId id="2147483719" r:id="rId20"/>
    <p:sldLayoutId id="2147483720" r:id="rId21"/>
    <p:sldLayoutId id="2147483721" r:id="rId22"/>
    <p:sldLayoutId id="2147483722" r:id="rId23"/>
    <p:sldLayoutId id="2147483723" r:id="rId24"/>
    <p:sldLayoutId id="2147483724" r:id="rId25"/>
    <p:sldLayoutId id="2147483725" r:id="rId26"/>
    <p:sldLayoutId id="2147483726" r:id="rId27"/>
    <p:sldLayoutId id="2147483727" r:id="rId28"/>
    <p:sldLayoutId id="2147483728" r:id="rId29"/>
  </p:sldLayoutIdLst>
  <p:transition>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82" name="Shape 482"/>
        <p:cNvGrpSpPr/>
        <p:nvPr/>
      </p:nvGrpSpPr>
      <p:grpSpPr>
        <a:xfrm>
          <a:off x="0" y="0"/>
          <a:ext cx="0" cy="0"/>
          <a:chOff x="0" y="0"/>
          <a:chExt cx="0" cy="0"/>
        </a:xfrm>
      </p:grpSpPr>
      <p:sp>
        <p:nvSpPr>
          <p:cNvPr id="483" name="Google Shape;483;p85"/>
          <p:cNvSpPr txBox="1"/>
          <p:nvPr>
            <p:ph type="title"/>
          </p:nvPr>
        </p:nvSpPr>
        <p:spPr>
          <a:xfrm>
            <a:off x="504000" y="445025"/>
            <a:ext cx="8136000" cy="572700"/>
          </a:xfrm>
          <a:prstGeom prst="rect">
            <a:avLst/>
          </a:prstGeom>
          <a:noFill/>
          <a:ln>
            <a:noFill/>
          </a:ln>
        </p:spPr>
        <p:txBody>
          <a:bodyPr anchorCtr="0" anchor="t" bIns="91425" lIns="91425" spcFirstLastPara="1" rIns="91425" wrap="square" tIns="91425">
            <a:spAutoFit/>
          </a:bodyPr>
          <a:lstStyle>
            <a:lvl1pPr lvl="0">
              <a:spcBef>
                <a:spcPts val="0"/>
              </a:spcBef>
              <a:spcAft>
                <a:spcPts val="0"/>
              </a:spcAft>
              <a:buClr>
                <a:schemeClr val="dk1"/>
              </a:buClr>
              <a:buSzPts val="3200"/>
              <a:buFont typeface="Roboto"/>
              <a:buNone/>
              <a:defRPr b="1" sz="3200">
                <a:solidFill>
                  <a:schemeClr val="dk1"/>
                </a:solidFill>
                <a:latin typeface="Roboto"/>
                <a:ea typeface="Roboto"/>
                <a:cs typeface="Roboto"/>
                <a:sym typeface="Roboto"/>
              </a:defRPr>
            </a:lvl1pPr>
            <a:lvl2pPr lvl="1">
              <a:spcBef>
                <a:spcPts val="0"/>
              </a:spcBef>
              <a:spcAft>
                <a:spcPts val="0"/>
              </a:spcAft>
              <a:buClr>
                <a:schemeClr val="dk1"/>
              </a:buClr>
              <a:buSzPts val="3200"/>
              <a:buNone/>
              <a:defRPr sz="3200">
                <a:solidFill>
                  <a:schemeClr val="dk1"/>
                </a:solidFill>
              </a:defRPr>
            </a:lvl2pPr>
            <a:lvl3pPr lvl="2">
              <a:spcBef>
                <a:spcPts val="0"/>
              </a:spcBef>
              <a:spcAft>
                <a:spcPts val="0"/>
              </a:spcAft>
              <a:buClr>
                <a:schemeClr val="dk1"/>
              </a:buClr>
              <a:buSzPts val="3200"/>
              <a:buNone/>
              <a:defRPr sz="3200">
                <a:solidFill>
                  <a:schemeClr val="dk1"/>
                </a:solidFill>
              </a:defRPr>
            </a:lvl3pPr>
            <a:lvl4pPr lvl="3">
              <a:spcBef>
                <a:spcPts val="0"/>
              </a:spcBef>
              <a:spcAft>
                <a:spcPts val="0"/>
              </a:spcAft>
              <a:buClr>
                <a:schemeClr val="dk1"/>
              </a:buClr>
              <a:buSzPts val="3200"/>
              <a:buNone/>
              <a:defRPr sz="3200">
                <a:solidFill>
                  <a:schemeClr val="dk1"/>
                </a:solidFill>
              </a:defRPr>
            </a:lvl4pPr>
            <a:lvl5pPr lvl="4">
              <a:spcBef>
                <a:spcPts val="0"/>
              </a:spcBef>
              <a:spcAft>
                <a:spcPts val="0"/>
              </a:spcAft>
              <a:buClr>
                <a:schemeClr val="dk1"/>
              </a:buClr>
              <a:buSzPts val="3200"/>
              <a:buNone/>
              <a:defRPr sz="3200">
                <a:solidFill>
                  <a:schemeClr val="dk1"/>
                </a:solidFill>
              </a:defRPr>
            </a:lvl5pPr>
            <a:lvl6pPr lvl="5">
              <a:spcBef>
                <a:spcPts val="0"/>
              </a:spcBef>
              <a:spcAft>
                <a:spcPts val="0"/>
              </a:spcAft>
              <a:buClr>
                <a:schemeClr val="dk1"/>
              </a:buClr>
              <a:buSzPts val="3200"/>
              <a:buNone/>
              <a:defRPr sz="3200">
                <a:solidFill>
                  <a:schemeClr val="dk1"/>
                </a:solidFill>
              </a:defRPr>
            </a:lvl6pPr>
            <a:lvl7pPr lvl="6">
              <a:spcBef>
                <a:spcPts val="0"/>
              </a:spcBef>
              <a:spcAft>
                <a:spcPts val="0"/>
              </a:spcAft>
              <a:buClr>
                <a:schemeClr val="dk1"/>
              </a:buClr>
              <a:buSzPts val="3200"/>
              <a:buNone/>
              <a:defRPr sz="3200">
                <a:solidFill>
                  <a:schemeClr val="dk1"/>
                </a:solidFill>
              </a:defRPr>
            </a:lvl7pPr>
            <a:lvl8pPr lvl="7">
              <a:spcBef>
                <a:spcPts val="0"/>
              </a:spcBef>
              <a:spcAft>
                <a:spcPts val="0"/>
              </a:spcAft>
              <a:buClr>
                <a:schemeClr val="dk1"/>
              </a:buClr>
              <a:buSzPts val="3200"/>
              <a:buNone/>
              <a:defRPr sz="3200">
                <a:solidFill>
                  <a:schemeClr val="dk1"/>
                </a:solidFill>
              </a:defRPr>
            </a:lvl8pPr>
            <a:lvl9pPr lvl="8">
              <a:spcBef>
                <a:spcPts val="0"/>
              </a:spcBef>
              <a:spcAft>
                <a:spcPts val="0"/>
              </a:spcAft>
              <a:buClr>
                <a:schemeClr val="dk1"/>
              </a:buClr>
              <a:buSzPts val="3200"/>
              <a:buNone/>
              <a:defRPr sz="3200">
                <a:solidFill>
                  <a:schemeClr val="dk1"/>
                </a:solidFill>
              </a:defRPr>
            </a:lvl9pPr>
          </a:lstStyle>
          <a:p/>
        </p:txBody>
      </p:sp>
      <p:sp>
        <p:nvSpPr>
          <p:cNvPr id="484" name="Google Shape;484;p85"/>
          <p:cNvSpPr txBox="1"/>
          <p:nvPr>
            <p:ph idx="1" type="body"/>
          </p:nvPr>
        </p:nvSpPr>
        <p:spPr>
          <a:xfrm>
            <a:off x="504000" y="1152475"/>
            <a:ext cx="8136000" cy="3416400"/>
          </a:xfrm>
          <a:prstGeom prst="rect">
            <a:avLst/>
          </a:prstGeom>
          <a:noFill/>
          <a:ln>
            <a:noFill/>
          </a:ln>
        </p:spPr>
        <p:txBody>
          <a:bodyPr anchorCtr="0" anchor="t" bIns="91425" lIns="91425" spcFirstLastPara="1" rIns="91425" wrap="square" tIns="91425">
            <a:spAutoFit/>
          </a:bodyPr>
          <a:lstStyle>
            <a:lvl1pPr indent="-342900" lvl="0" marL="457200">
              <a:lnSpc>
                <a:spcPct val="150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50000"/>
              </a:lnSpc>
              <a:spcBef>
                <a:spcPts val="0"/>
              </a:spcBef>
              <a:spcAft>
                <a:spcPts val="0"/>
              </a:spcAft>
              <a:buClr>
                <a:schemeClr val="accent2"/>
              </a:buClr>
              <a:buSzPts val="1400"/>
              <a:buFont typeface="Roboto"/>
              <a:buChar char="●"/>
              <a:defRPr>
                <a:solidFill>
                  <a:schemeClr val="dk1"/>
                </a:solidFill>
                <a:latin typeface="Roboto"/>
                <a:ea typeface="Roboto"/>
                <a:cs typeface="Roboto"/>
                <a:sym typeface="Roboto"/>
              </a:defRPr>
            </a:lvl2pPr>
            <a:lvl3pPr indent="-317500" lvl="2" marL="1371600">
              <a:lnSpc>
                <a:spcPct val="15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50000"/>
              </a:lnSpc>
              <a:spcBef>
                <a:spcPts val="0"/>
              </a:spcBef>
              <a:spcAft>
                <a:spcPts val="0"/>
              </a:spcAft>
              <a:buClr>
                <a:schemeClr val="accent2"/>
              </a:buClr>
              <a:buSzPts val="1400"/>
              <a:buFont typeface="Roboto"/>
              <a:buChar char="●"/>
              <a:defRPr>
                <a:solidFill>
                  <a:schemeClr val="dk1"/>
                </a:solidFill>
                <a:latin typeface="Roboto"/>
                <a:ea typeface="Roboto"/>
                <a:cs typeface="Roboto"/>
                <a:sym typeface="Roboto"/>
              </a:defRPr>
            </a:lvl4pPr>
            <a:lvl5pPr indent="-317500" lvl="4" marL="2286000">
              <a:lnSpc>
                <a:spcPct val="15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50000"/>
              </a:lnSpc>
              <a:spcBef>
                <a:spcPts val="0"/>
              </a:spcBef>
              <a:spcAft>
                <a:spcPts val="0"/>
              </a:spcAft>
              <a:buClr>
                <a:schemeClr val="accent2"/>
              </a:buClr>
              <a:buSzPts val="1400"/>
              <a:buFont typeface="Roboto"/>
              <a:buChar char="●"/>
              <a:defRPr>
                <a:solidFill>
                  <a:schemeClr val="dk1"/>
                </a:solidFill>
                <a:latin typeface="Roboto"/>
                <a:ea typeface="Roboto"/>
                <a:cs typeface="Roboto"/>
                <a:sym typeface="Roboto"/>
              </a:defRPr>
            </a:lvl6pPr>
            <a:lvl7pPr indent="-317500" lvl="6" marL="3200400">
              <a:lnSpc>
                <a:spcPct val="15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50000"/>
              </a:lnSpc>
              <a:spcBef>
                <a:spcPts val="0"/>
              </a:spcBef>
              <a:spcAft>
                <a:spcPts val="0"/>
              </a:spcAft>
              <a:buClr>
                <a:schemeClr val="accent2"/>
              </a:buClr>
              <a:buSzPts val="1400"/>
              <a:buFont typeface="Roboto"/>
              <a:buChar char="●"/>
              <a:defRPr>
                <a:solidFill>
                  <a:schemeClr val="dk1"/>
                </a:solidFill>
                <a:latin typeface="Roboto"/>
                <a:ea typeface="Roboto"/>
                <a:cs typeface="Roboto"/>
                <a:sym typeface="Roboto"/>
              </a:defRPr>
            </a:lvl8pPr>
            <a:lvl9pPr indent="-317500" lvl="8" marL="4114800">
              <a:lnSpc>
                <a:spcPct val="150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485" name="Google Shape;485;p85"/>
          <p:cNvSpPr/>
          <p:nvPr/>
        </p:nvSpPr>
        <p:spPr>
          <a:xfrm>
            <a:off x="0" y="5053500"/>
            <a:ext cx="9144000" cy="90000"/>
          </a:xfrm>
          <a:prstGeom prst="rect">
            <a:avLst/>
          </a:prstGeom>
          <a:solidFill>
            <a:srgbClr val="FAB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Lst>
  <p:transition>
    <p:push/>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19.jpg"/><Relationship Id="rId5"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3.xml"/><Relationship Id="rId3"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2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6.xml"/><Relationship Id="rId3"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19" name="Shape 619"/>
        <p:cNvGrpSpPr/>
        <p:nvPr/>
      </p:nvGrpSpPr>
      <p:grpSpPr>
        <a:xfrm>
          <a:off x="0" y="0"/>
          <a:ext cx="0" cy="0"/>
          <a:chOff x="0" y="0"/>
          <a:chExt cx="0" cy="0"/>
        </a:xfrm>
      </p:grpSpPr>
      <p:sp>
        <p:nvSpPr>
          <p:cNvPr id="620" name="Google Shape;620;p110"/>
          <p:cNvSpPr txBox="1"/>
          <p:nvPr/>
        </p:nvSpPr>
        <p:spPr>
          <a:xfrm>
            <a:off x="513900" y="766950"/>
            <a:ext cx="58461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rgbClr val="FFFFFF"/>
              </a:solidFill>
              <a:latin typeface="Roboto"/>
              <a:ea typeface="Roboto"/>
              <a:cs typeface="Roboto"/>
              <a:sym typeface="Roboto"/>
            </a:endParaRPr>
          </a:p>
        </p:txBody>
      </p:sp>
      <p:sp>
        <p:nvSpPr>
          <p:cNvPr id="621" name="Google Shape;621;p110"/>
          <p:cNvSpPr txBox="1"/>
          <p:nvPr/>
        </p:nvSpPr>
        <p:spPr>
          <a:xfrm>
            <a:off x="571500" y="381000"/>
            <a:ext cx="8001000" cy="666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b="1" sz="3200">
              <a:solidFill>
                <a:srgbClr val="FFFFFF"/>
              </a:solidFill>
              <a:latin typeface="Roboto"/>
              <a:ea typeface="Roboto"/>
              <a:cs typeface="Roboto"/>
              <a:sym typeface="Roboto"/>
            </a:endParaRPr>
          </a:p>
        </p:txBody>
      </p:sp>
      <p:sp>
        <p:nvSpPr>
          <p:cNvPr id="622" name="Google Shape;622;p110"/>
          <p:cNvSpPr txBox="1"/>
          <p:nvPr/>
        </p:nvSpPr>
        <p:spPr>
          <a:xfrm>
            <a:off x="571500" y="4619625"/>
            <a:ext cx="38100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200">
              <a:solidFill>
                <a:srgbClr val="FAB900"/>
              </a:solidFill>
              <a:latin typeface="Roboto"/>
              <a:ea typeface="Roboto"/>
              <a:cs typeface="Roboto"/>
              <a:sym typeface="Roboto"/>
            </a:endParaRPr>
          </a:p>
        </p:txBody>
      </p:sp>
      <p:grpSp>
        <p:nvGrpSpPr>
          <p:cNvPr id="623" name="Google Shape;623;p110"/>
          <p:cNvGrpSpPr/>
          <p:nvPr/>
        </p:nvGrpSpPr>
        <p:grpSpPr>
          <a:xfrm>
            <a:off x="8450100" y="0"/>
            <a:ext cx="693900" cy="718500"/>
            <a:chOff x="5514525" y="701425"/>
            <a:chExt cx="693900" cy="718500"/>
          </a:xfrm>
        </p:grpSpPr>
        <p:sp>
          <p:nvSpPr>
            <p:cNvPr id="624" name="Google Shape;624;p110"/>
            <p:cNvSpPr/>
            <p:nvPr/>
          </p:nvSpPr>
          <p:spPr>
            <a:xfrm>
              <a:off x="5514525" y="701425"/>
              <a:ext cx="693900" cy="718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pic>
          <p:nvPicPr>
            <p:cNvPr id="625" name="Google Shape;625;p110"/>
            <p:cNvPicPr preferRelativeResize="0"/>
            <p:nvPr/>
          </p:nvPicPr>
          <p:blipFill rotWithShape="1">
            <a:blip r:embed="rId3">
              <a:alphaModFix/>
            </a:blip>
            <a:srcRect b="0" l="0" r="0" t="0"/>
            <a:stretch/>
          </p:blipFill>
          <p:spPr>
            <a:xfrm>
              <a:off x="5646025" y="832263"/>
              <a:ext cx="430875" cy="456825"/>
            </a:xfrm>
            <a:prstGeom prst="rect">
              <a:avLst/>
            </a:prstGeom>
            <a:noFill/>
            <a:ln>
              <a:noFill/>
            </a:ln>
          </p:spPr>
        </p:pic>
      </p:grpSp>
      <p:sp>
        <p:nvSpPr>
          <p:cNvPr id="626" name="Google Shape;626;p110"/>
          <p:cNvSpPr/>
          <p:nvPr/>
        </p:nvSpPr>
        <p:spPr>
          <a:xfrm>
            <a:off x="456094" y="4120320"/>
            <a:ext cx="5486400" cy="2742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FFFFFF"/>
              </a:buClr>
              <a:buSzPts val="1000"/>
              <a:buFont typeface="Calibri"/>
              <a:buNone/>
            </a:pPr>
            <a:r>
              <a:rPr i="0" lang="en" u="none" cap="none" strike="noStrike">
                <a:solidFill>
                  <a:srgbClr val="FFFFFF"/>
                </a:solidFill>
                <a:latin typeface="Roboto"/>
                <a:ea typeface="Roboto"/>
                <a:cs typeface="Roboto"/>
                <a:sym typeface="Roboto"/>
              </a:rPr>
              <a:t>Karin</a:t>
            </a:r>
            <a:r>
              <a:rPr lang="en">
                <a:solidFill>
                  <a:srgbClr val="FFFFFF"/>
                </a:solidFill>
                <a:latin typeface="Roboto"/>
                <a:ea typeface="Roboto"/>
                <a:cs typeface="Roboto"/>
                <a:sym typeface="Roboto"/>
              </a:rPr>
              <a:t> Ahl, </a:t>
            </a:r>
            <a:endParaRPr>
              <a:solidFill>
                <a:srgbClr val="FFFFFF"/>
              </a:solidFill>
              <a:latin typeface="Roboto"/>
              <a:ea typeface="Roboto"/>
              <a:cs typeface="Roboto"/>
              <a:sym typeface="Roboto"/>
            </a:endParaRPr>
          </a:p>
          <a:p>
            <a:pPr indent="0" lvl="0" marL="0" marR="0" rtl="0" algn="l">
              <a:spcBef>
                <a:spcPts val="0"/>
              </a:spcBef>
              <a:spcAft>
                <a:spcPts val="0"/>
              </a:spcAft>
              <a:buClr>
                <a:srgbClr val="FFFFFF"/>
              </a:buClr>
              <a:buSzPts val="1000"/>
              <a:buFont typeface="Calibri"/>
              <a:buNone/>
            </a:pPr>
            <a:r>
              <a:rPr lang="en">
                <a:solidFill>
                  <a:srgbClr val="FFFFFF"/>
                </a:solidFill>
                <a:latin typeface="Roboto"/>
                <a:ea typeface="Roboto"/>
                <a:cs typeface="Roboto"/>
                <a:sym typeface="Roboto"/>
              </a:rPr>
              <a:t>CEO </a:t>
            </a:r>
            <a:r>
              <a:rPr i="0" lang="en" u="none" cap="none" strike="noStrike">
                <a:solidFill>
                  <a:srgbClr val="FFFFFF"/>
                </a:solidFill>
                <a:latin typeface="Roboto"/>
                <a:ea typeface="Roboto"/>
                <a:cs typeface="Roboto"/>
                <a:sym typeface="Roboto"/>
              </a:rPr>
              <a:t>Netnod</a:t>
            </a:r>
            <a:endParaRPr i="0" u="none" cap="none" strike="noStrike">
              <a:solidFill>
                <a:schemeClr val="dk1"/>
              </a:solidFill>
              <a:latin typeface="Roboto"/>
              <a:ea typeface="Roboto"/>
              <a:cs typeface="Roboto"/>
              <a:sym typeface="Roboto"/>
            </a:endParaRPr>
          </a:p>
        </p:txBody>
      </p:sp>
      <p:sp>
        <p:nvSpPr>
          <p:cNvPr id="627" name="Google Shape;627;p110"/>
          <p:cNvSpPr txBox="1"/>
          <p:nvPr>
            <p:ph idx="1" type="body"/>
          </p:nvPr>
        </p:nvSpPr>
        <p:spPr>
          <a:xfrm>
            <a:off x="387992" y="1366075"/>
            <a:ext cx="4597800" cy="1918800"/>
          </a:xfrm>
          <a:prstGeom prst="rect">
            <a:avLst/>
          </a:prstGeom>
          <a:noFill/>
          <a:ln>
            <a:noFill/>
          </a:ln>
        </p:spPr>
        <p:txBody>
          <a:bodyPr anchorCtr="0" anchor="b" bIns="91425" lIns="91425" spcFirstLastPara="1" rIns="91425" wrap="square" tIns="91425">
            <a:normAutofit/>
          </a:bodyPr>
          <a:lstStyle/>
          <a:p>
            <a:pPr indent="0" lvl="0" marL="0" rtl="0" algn="l">
              <a:lnSpc>
                <a:spcPct val="80000"/>
              </a:lnSpc>
              <a:spcBef>
                <a:spcPts val="0"/>
              </a:spcBef>
              <a:spcAft>
                <a:spcPts val="1200"/>
              </a:spcAft>
              <a:buSzPts val="1800"/>
              <a:buNone/>
            </a:pPr>
            <a:r>
              <a:rPr lang="en" sz="5800">
                <a:solidFill>
                  <a:schemeClr val="lt1"/>
                </a:solidFill>
                <a:latin typeface="Roboto Light"/>
                <a:ea typeface="Roboto Light"/>
                <a:cs typeface="Roboto Light"/>
                <a:sym typeface="Roboto Light"/>
              </a:rPr>
              <a:t>Netnod</a:t>
            </a:r>
            <a:endParaRPr sz="5800">
              <a:solidFill>
                <a:schemeClr val="lt1"/>
              </a:solidFill>
              <a:latin typeface="Roboto Light"/>
              <a:ea typeface="Roboto Light"/>
              <a:cs typeface="Roboto Light"/>
              <a:sym typeface="Roboto Light"/>
            </a:endParaRPr>
          </a:p>
        </p:txBody>
      </p:sp>
      <p:sp>
        <p:nvSpPr>
          <p:cNvPr id="628" name="Google Shape;628;p110"/>
          <p:cNvSpPr/>
          <p:nvPr/>
        </p:nvSpPr>
        <p:spPr>
          <a:xfrm>
            <a:off x="464380" y="3367109"/>
            <a:ext cx="3924300" cy="411600"/>
          </a:xfrm>
          <a:prstGeom prst="rect">
            <a:avLst/>
          </a:prstGeom>
          <a:noFill/>
          <a:ln>
            <a:noFill/>
          </a:ln>
        </p:spPr>
        <p:txBody>
          <a:bodyPr anchorCtr="0" anchor="ctr" bIns="34275" lIns="68575" spcFirstLastPara="1" rIns="68575" wrap="square" tIns="34275">
            <a:noAutofit/>
          </a:bodyPr>
          <a:lstStyle/>
          <a:p>
            <a:pPr indent="0" lvl="0" marL="0" marR="0" rtl="0" algn="l">
              <a:spcBef>
                <a:spcPts val="0"/>
              </a:spcBef>
              <a:spcAft>
                <a:spcPts val="0"/>
              </a:spcAft>
              <a:buClr>
                <a:srgbClr val="CADCFC"/>
              </a:buClr>
              <a:buSzPts val="1500"/>
              <a:buFont typeface="Calibri"/>
              <a:buNone/>
            </a:pPr>
            <a:r>
              <a:rPr lang="en" sz="2000">
                <a:solidFill>
                  <a:schemeClr val="lt1"/>
                </a:solidFill>
                <a:latin typeface="Roboto Light"/>
                <a:ea typeface="Roboto Light"/>
                <a:cs typeface="Roboto Light"/>
                <a:sym typeface="Roboto Light"/>
              </a:rPr>
              <a:t>EPF 2026 Update</a:t>
            </a:r>
            <a:endParaRPr i="0" sz="2000" u="none" cap="none" strike="noStrike">
              <a:solidFill>
                <a:schemeClr val="lt1"/>
              </a:solidFill>
              <a:latin typeface="Roboto Light"/>
              <a:ea typeface="Roboto Light"/>
              <a:cs typeface="Roboto Light"/>
              <a:sym typeface="Roboto Light"/>
            </a:endParaRPr>
          </a:p>
        </p:txBody>
      </p:sp>
      <p:pic>
        <p:nvPicPr>
          <p:cNvPr id="629" name="Google Shape;629;p110"/>
          <p:cNvPicPr preferRelativeResize="0"/>
          <p:nvPr/>
        </p:nvPicPr>
        <p:blipFill rotWithShape="1">
          <a:blip r:embed="rId4">
            <a:alphaModFix/>
          </a:blip>
          <a:srcRect b="4617" l="7074" r="7074" t="0"/>
          <a:stretch/>
        </p:blipFill>
        <p:spPr>
          <a:xfrm>
            <a:off x="4836300" y="658925"/>
            <a:ext cx="3539400" cy="3932100"/>
          </a:xfrm>
          <a:prstGeom prst="roundRect">
            <a:avLst>
              <a:gd fmla="val 3142" name="adj"/>
            </a:avLst>
          </a:prstGeom>
          <a:noFill/>
          <a:ln>
            <a:noFill/>
          </a:ln>
        </p:spPr>
      </p:pic>
    </p:spTree>
  </p:cSld>
  <p:clrMapOvr>
    <a:masterClrMapping/>
  </p:clrMapOvr>
  <p:transition>
    <p:push/>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3" name="Shape 633"/>
        <p:cNvGrpSpPr/>
        <p:nvPr/>
      </p:nvGrpSpPr>
      <p:grpSpPr>
        <a:xfrm>
          <a:off x="0" y="0"/>
          <a:ext cx="0" cy="0"/>
          <a:chOff x="0" y="0"/>
          <a:chExt cx="0" cy="0"/>
        </a:xfrm>
      </p:grpSpPr>
      <p:sp>
        <p:nvSpPr>
          <p:cNvPr id="634" name="Google Shape;634;p111"/>
          <p:cNvSpPr txBox="1"/>
          <p:nvPr/>
        </p:nvSpPr>
        <p:spPr>
          <a:xfrm>
            <a:off x="529544" y="757576"/>
            <a:ext cx="3318300" cy="8004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5000"/>
              <a:buFont typeface="Arial"/>
              <a:buNone/>
            </a:pPr>
            <a:r>
              <a:rPr b="1" i="0" lang="en" sz="5000" u="none" cap="none" strike="noStrike">
                <a:solidFill>
                  <a:srgbClr val="FFFFFF"/>
                </a:solidFill>
                <a:latin typeface="Roboto"/>
                <a:ea typeface="Roboto"/>
                <a:cs typeface="Roboto"/>
                <a:sym typeface="Roboto"/>
              </a:rPr>
              <a:t>Netnod</a:t>
            </a:r>
            <a:endParaRPr b="1" i="0" sz="5000" u="none" cap="none" strike="noStrike">
              <a:solidFill>
                <a:srgbClr val="FFFFFF"/>
              </a:solidFill>
              <a:latin typeface="Roboto"/>
              <a:ea typeface="Roboto"/>
              <a:cs typeface="Roboto"/>
              <a:sym typeface="Roboto"/>
            </a:endParaRPr>
          </a:p>
        </p:txBody>
      </p:sp>
      <p:sp>
        <p:nvSpPr>
          <p:cNvPr id="635" name="Google Shape;635;p111"/>
          <p:cNvSpPr txBox="1"/>
          <p:nvPr/>
        </p:nvSpPr>
        <p:spPr>
          <a:xfrm>
            <a:off x="579300" y="1434650"/>
            <a:ext cx="3446100" cy="22233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1" lang="en">
                <a:solidFill>
                  <a:schemeClr val="lt1"/>
                </a:solidFill>
                <a:latin typeface="Roboto"/>
                <a:ea typeface="Roboto"/>
                <a:cs typeface="Roboto"/>
                <a:sym typeface="Roboto"/>
              </a:rPr>
              <a:t>Rooted in Sweden, strengthening the world.</a:t>
            </a:r>
            <a:endParaRPr b="1" i="0" sz="1400" u="none" cap="none" strike="noStrike">
              <a:solidFill>
                <a:schemeClr val="lt1"/>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100"/>
              <a:buFont typeface="Arial"/>
              <a:buNone/>
            </a:pPr>
            <a:r>
              <a:rPr b="0" i="0" lang="en" sz="1100" u="none" cap="none" strike="noStrike">
                <a:solidFill>
                  <a:schemeClr val="lt1"/>
                </a:solidFill>
                <a:latin typeface="Roboto"/>
                <a:ea typeface="Roboto"/>
                <a:cs typeface="Roboto"/>
                <a:sym typeface="Roboto"/>
              </a:rPr>
              <a:t>Founded in 1996 as a neutral and independent organisation working for a robust Internet through technical development and knowledge sharing.</a:t>
            </a:r>
            <a:endParaRPr b="0" i="0" sz="1100" u="none" cap="none" strike="noStrike">
              <a:solidFill>
                <a:schemeClr val="lt1"/>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Roboto"/>
              <a:ea typeface="Roboto"/>
              <a:cs typeface="Roboto"/>
              <a:sym typeface="Roboto"/>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Roboto Light"/>
              <a:ea typeface="Roboto Light"/>
              <a:cs typeface="Roboto Light"/>
              <a:sym typeface="Roboto Light"/>
            </a:endParaRPr>
          </a:p>
        </p:txBody>
      </p:sp>
      <p:sp>
        <p:nvSpPr>
          <p:cNvPr id="636" name="Google Shape;636;p111"/>
          <p:cNvSpPr/>
          <p:nvPr/>
        </p:nvSpPr>
        <p:spPr>
          <a:xfrm>
            <a:off x="579300" y="2965250"/>
            <a:ext cx="7801800" cy="1655400"/>
          </a:xfrm>
          <a:prstGeom prst="roundRect">
            <a:avLst>
              <a:gd fmla="val 6036" name="adj"/>
            </a:avLst>
          </a:prstGeom>
          <a:solidFill>
            <a:srgbClr val="222222"/>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sp>
        <p:nvSpPr>
          <p:cNvPr id="637" name="Google Shape;637;p111"/>
          <p:cNvSpPr txBox="1"/>
          <p:nvPr/>
        </p:nvSpPr>
        <p:spPr>
          <a:xfrm>
            <a:off x="579310" y="452675"/>
            <a:ext cx="19497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200"/>
              </a:spcAft>
              <a:buClr>
                <a:srgbClr val="000000"/>
              </a:buClr>
              <a:buSzPts val="1200"/>
              <a:buFont typeface="Arial"/>
              <a:buNone/>
            </a:pPr>
            <a:r>
              <a:rPr b="0" i="0" lang="en" sz="1200" u="none" cap="none" strike="noStrike">
                <a:solidFill>
                  <a:srgbClr val="FAB900"/>
                </a:solidFill>
                <a:latin typeface="Roboto"/>
                <a:ea typeface="Roboto"/>
                <a:cs typeface="Roboto"/>
                <a:sym typeface="Roboto"/>
              </a:rPr>
              <a:t>We are</a:t>
            </a:r>
            <a:endParaRPr b="0" i="0" sz="1200" u="none" cap="none" strike="noStrike">
              <a:solidFill>
                <a:srgbClr val="FAB900"/>
              </a:solidFill>
              <a:latin typeface="Roboto"/>
              <a:ea typeface="Roboto"/>
              <a:cs typeface="Roboto"/>
              <a:sym typeface="Roboto"/>
            </a:endParaRPr>
          </a:p>
        </p:txBody>
      </p:sp>
      <p:sp>
        <p:nvSpPr>
          <p:cNvPr id="638" name="Google Shape;638;p111"/>
          <p:cNvSpPr txBox="1"/>
          <p:nvPr/>
        </p:nvSpPr>
        <p:spPr>
          <a:xfrm>
            <a:off x="1030922" y="3320075"/>
            <a:ext cx="1360800" cy="7020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4200"/>
              <a:buFont typeface="Arial"/>
              <a:buNone/>
            </a:pPr>
            <a:r>
              <a:rPr b="0" i="0" lang="en" sz="4200" u="none" cap="none" strike="noStrike">
                <a:solidFill>
                  <a:srgbClr val="FAB900"/>
                </a:solidFill>
                <a:latin typeface="Roboto Light"/>
                <a:ea typeface="Roboto Light"/>
                <a:cs typeface="Roboto Light"/>
                <a:sym typeface="Roboto Light"/>
              </a:rPr>
              <a:t> 30</a:t>
            </a:r>
            <a:endParaRPr b="0" i="0" sz="4200" u="none" cap="none" strike="noStrike">
              <a:solidFill>
                <a:srgbClr val="FAB900"/>
              </a:solidFill>
              <a:latin typeface="Roboto Light"/>
              <a:ea typeface="Roboto Light"/>
              <a:cs typeface="Roboto Light"/>
              <a:sym typeface="Roboto Light"/>
            </a:endParaRPr>
          </a:p>
        </p:txBody>
      </p:sp>
      <p:sp>
        <p:nvSpPr>
          <p:cNvPr id="639" name="Google Shape;639;p111"/>
          <p:cNvSpPr txBox="1"/>
          <p:nvPr/>
        </p:nvSpPr>
        <p:spPr>
          <a:xfrm>
            <a:off x="1221725" y="4019225"/>
            <a:ext cx="9792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rPr b="0" i="0" lang="en" sz="1300" u="none" cap="none" strike="noStrike">
                <a:solidFill>
                  <a:srgbClr val="FFFFFF"/>
                </a:solidFill>
                <a:latin typeface="Roboto Light"/>
                <a:ea typeface="Roboto Light"/>
                <a:cs typeface="Roboto Light"/>
                <a:sym typeface="Roboto Light"/>
              </a:rPr>
              <a:t>Years </a:t>
            </a:r>
            <a:endParaRPr b="0" i="0" sz="1300" u="none" cap="none" strike="noStrike">
              <a:solidFill>
                <a:srgbClr val="FFFFFF"/>
              </a:solidFill>
              <a:latin typeface="Roboto Light"/>
              <a:ea typeface="Roboto Light"/>
              <a:cs typeface="Roboto Light"/>
              <a:sym typeface="Roboto Light"/>
            </a:endParaRPr>
          </a:p>
        </p:txBody>
      </p:sp>
      <p:sp>
        <p:nvSpPr>
          <p:cNvPr id="640" name="Google Shape;640;p111"/>
          <p:cNvSpPr txBox="1"/>
          <p:nvPr/>
        </p:nvSpPr>
        <p:spPr>
          <a:xfrm>
            <a:off x="3050222" y="3320075"/>
            <a:ext cx="1360800" cy="7020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4200"/>
              <a:buFont typeface="Arial"/>
              <a:buNone/>
            </a:pPr>
            <a:r>
              <a:rPr b="0" i="0" lang="en" sz="4200" u="none" cap="none" strike="noStrike">
                <a:solidFill>
                  <a:srgbClr val="FAB900"/>
                </a:solidFill>
                <a:latin typeface="Roboto Light"/>
                <a:ea typeface="Roboto Light"/>
                <a:cs typeface="Roboto Light"/>
                <a:sym typeface="Roboto Light"/>
              </a:rPr>
              <a:t>+50</a:t>
            </a:r>
            <a:endParaRPr b="0" i="0" sz="4200" u="none" cap="none" strike="noStrike">
              <a:solidFill>
                <a:srgbClr val="FAB900"/>
              </a:solidFill>
              <a:latin typeface="Roboto Light"/>
              <a:ea typeface="Roboto Light"/>
              <a:cs typeface="Roboto Light"/>
              <a:sym typeface="Roboto Light"/>
            </a:endParaRPr>
          </a:p>
        </p:txBody>
      </p:sp>
      <p:sp>
        <p:nvSpPr>
          <p:cNvPr id="641" name="Google Shape;641;p111"/>
          <p:cNvSpPr txBox="1"/>
          <p:nvPr/>
        </p:nvSpPr>
        <p:spPr>
          <a:xfrm>
            <a:off x="3321550" y="4019225"/>
            <a:ext cx="9792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rPr b="0" i="0" lang="en" sz="1300" u="none" cap="none" strike="noStrike">
                <a:solidFill>
                  <a:srgbClr val="FFFFFF"/>
                </a:solidFill>
                <a:latin typeface="Roboto Light"/>
                <a:ea typeface="Roboto Light"/>
                <a:cs typeface="Roboto Light"/>
                <a:sym typeface="Roboto Light"/>
              </a:rPr>
              <a:t>FTEs</a:t>
            </a:r>
            <a:endParaRPr b="0" i="0" sz="1300" u="none" cap="none" strike="noStrike">
              <a:solidFill>
                <a:srgbClr val="FFFFFF"/>
              </a:solidFill>
              <a:latin typeface="Roboto Light"/>
              <a:ea typeface="Roboto Light"/>
              <a:cs typeface="Roboto Light"/>
              <a:sym typeface="Roboto Light"/>
            </a:endParaRPr>
          </a:p>
        </p:txBody>
      </p:sp>
      <p:sp>
        <p:nvSpPr>
          <p:cNvPr id="642" name="Google Shape;642;p111"/>
          <p:cNvSpPr txBox="1"/>
          <p:nvPr/>
        </p:nvSpPr>
        <p:spPr>
          <a:xfrm>
            <a:off x="4916837" y="3320075"/>
            <a:ext cx="1360800" cy="702000"/>
          </a:xfrm>
          <a:prstGeom prst="rect">
            <a:avLst/>
          </a:prstGeom>
          <a:noFill/>
          <a:ln>
            <a:noFill/>
          </a:ln>
        </p:spPr>
        <p:txBody>
          <a:bodyPr anchorCtr="0" anchor="t" bIns="91425" lIns="91425" spcFirstLastPara="1" rIns="91425" wrap="square" tIns="91425">
            <a:spAutoFit/>
          </a:bodyPr>
          <a:lstStyle/>
          <a:p>
            <a:pPr indent="0" lvl="0" marL="0" marR="0" rtl="0" algn="ctr">
              <a:lnSpc>
                <a:spcPct val="80000"/>
              </a:lnSpc>
              <a:spcBef>
                <a:spcPts val="0"/>
              </a:spcBef>
              <a:spcAft>
                <a:spcPts val="0"/>
              </a:spcAft>
              <a:buClr>
                <a:srgbClr val="000000"/>
              </a:buClr>
              <a:buSzPts val="4200"/>
              <a:buFont typeface="Arial"/>
              <a:buNone/>
            </a:pPr>
            <a:r>
              <a:rPr b="0" i="0" lang="en" sz="4200" u="none" cap="none" strike="noStrike">
                <a:solidFill>
                  <a:srgbClr val="FAB900"/>
                </a:solidFill>
                <a:latin typeface="Roboto Light"/>
                <a:ea typeface="Roboto Light"/>
                <a:cs typeface="Roboto Light"/>
                <a:sym typeface="Roboto Light"/>
              </a:rPr>
              <a:t>24/7</a:t>
            </a:r>
            <a:endParaRPr b="0" i="0" sz="4200" u="none" cap="none" strike="noStrike">
              <a:solidFill>
                <a:srgbClr val="FAB900"/>
              </a:solidFill>
              <a:latin typeface="Roboto Light"/>
              <a:ea typeface="Roboto Light"/>
              <a:cs typeface="Roboto Light"/>
              <a:sym typeface="Roboto Light"/>
            </a:endParaRPr>
          </a:p>
        </p:txBody>
      </p:sp>
      <p:sp>
        <p:nvSpPr>
          <p:cNvPr id="643" name="Google Shape;643;p111"/>
          <p:cNvSpPr txBox="1"/>
          <p:nvPr/>
        </p:nvSpPr>
        <p:spPr>
          <a:xfrm>
            <a:off x="5069525" y="4019225"/>
            <a:ext cx="12729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300"/>
              <a:buFont typeface="Arial"/>
              <a:buNone/>
            </a:pPr>
            <a:r>
              <a:rPr b="0" i="0" lang="en" sz="1300" u="none" cap="none" strike="noStrike">
                <a:solidFill>
                  <a:srgbClr val="FFFFFF"/>
                </a:solidFill>
                <a:latin typeface="Roboto Light"/>
                <a:ea typeface="Roboto Light"/>
                <a:cs typeface="Roboto Light"/>
                <a:sym typeface="Roboto Light"/>
              </a:rPr>
              <a:t> Support</a:t>
            </a:r>
            <a:endParaRPr b="0" i="0" sz="1300" u="none" cap="none" strike="noStrike">
              <a:solidFill>
                <a:srgbClr val="FFFFFF"/>
              </a:solidFill>
              <a:latin typeface="Roboto Light"/>
              <a:ea typeface="Roboto Light"/>
              <a:cs typeface="Roboto Light"/>
              <a:sym typeface="Roboto Light"/>
            </a:endParaRPr>
          </a:p>
        </p:txBody>
      </p:sp>
      <p:sp>
        <p:nvSpPr>
          <p:cNvPr id="644" name="Google Shape;644;p111"/>
          <p:cNvSpPr txBox="1"/>
          <p:nvPr/>
        </p:nvSpPr>
        <p:spPr>
          <a:xfrm>
            <a:off x="6900250" y="3320075"/>
            <a:ext cx="1272900" cy="702000"/>
          </a:xfrm>
          <a:prstGeom prst="rect">
            <a:avLst/>
          </a:prstGeom>
          <a:noFill/>
          <a:ln>
            <a:noFill/>
          </a:ln>
        </p:spPr>
        <p:txBody>
          <a:bodyPr anchorCtr="0" anchor="t" bIns="91425" lIns="91425" spcFirstLastPara="1" rIns="91425" wrap="square" tIns="91425">
            <a:spAutoFit/>
          </a:bodyPr>
          <a:lstStyle/>
          <a:p>
            <a:pPr indent="0" lvl="0" marL="0" marR="0" rtl="0" algn="ctr">
              <a:lnSpc>
                <a:spcPct val="80000"/>
              </a:lnSpc>
              <a:spcBef>
                <a:spcPts val="0"/>
              </a:spcBef>
              <a:spcAft>
                <a:spcPts val="0"/>
              </a:spcAft>
              <a:buClr>
                <a:srgbClr val="000000"/>
              </a:buClr>
              <a:buSzPts val="4200"/>
              <a:buFont typeface="Arial"/>
              <a:buNone/>
            </a:pPr>
            <a:r>
              <a:rPr b="0" i="0" lang="en" sz="4200" u="none" cap="none" strike="noStrike">
                <a:solidFill>
                  <a:srgbClr val="FAB900"/>
                </a:solidFill>
                <a:latin typeface="Roboto Light"/>
                <a:ea typeface="Roboto Light"/>
                <a:cs typeface="Roboto Light"/>
                <a:sym typeface="Roboto Light"/>
              </a:rPr>
              <a:t>3+</a:t>
            </a:r>
            <a:endParaRPr b="0" i="0" sz="4200" u="none" cap="none" strike="noStrike">
              <a:solidFill>
                <a:srgbClr val="FAB900"/>
              </a:solidFill>
              <a:latin typeface="Roboto Light"/>
              <a:ea typeface="Roboto Light"/>
              <a:cs typeface="Roboto Light"/>
              <a:sym typeface="Roboto Light"/>
            </a:endParaRPr>
          </a:p>
        </p:txBody>
      </p:sp>
      <p:sp>
        <p:nvSpPr>
          <p:cNvPr id="645" name="Google Shape;645;p111"/>
          <p:cNvSpPr txBox="1"/>
          <p:nvPr/>
        </p:nvSpPr>
        <p:spPr>
          <a:xfrm>
            <a:off x="6783425" y="4019225"/>
            <a:ext cx="14691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1300"/>
              <a:buFont typeface="Arial"/>
              <a:buNone/>
            </a:pPr>
            <a:r>
              <a:rPr b="0" i="0" lang="en" sz="1300" u="none" cap="none" strike="noStrike">
                <a:solidFill>
                  <a:srgbClr val="FFFFFF"/>
                </a:solidFill>
                <a:latin typeface="Roboto Light"/>
                <a:ea typeface="Roboto Light"/>
                <a:cs typeface="Roboto Light"/>
                <a:sym typeface="Roboto Light"/>
              </a:rPr>
              <a:t>Tbps peak traffic</a:t>
            </a:r>
            <a:endParaRPr b="0" i="0" sz="1300" u="none" cap="none" strike="noStrike">
              <a:solidFill>
                <a:srgbClr val="FFFFFF"/>
              </a:solidFill>
              <a:latin typeface="Roboto Light"/>
              <a:ea typeface="Roboto Light"/>
              <a:cs typeface="Roboto Light"/>
              <a:sym typeface="Roboto Light"/>
            </a:endParaRPr>
          </a:p>
        </p:txBody>
      </p:sp>
      <p:cxnSp>
        <p:nvCxnSpPr>
          <p:cNvPr id="646" name="Google Shape;646;p111"/>
          <p:cNvCxnSpPr/>
          <p:nvPr/>
        </p:nvCxnSpPr>
        <p:spPr>
          <a:xfrm>
            <a:off x="2728025" y="3213500"/>
            <a:ext cx="0" cy="1158900"/>
          </a:xfrm>
          <a:prstGeom prst="straightConnector1">
            <a:avLst/>
          </a:prstGeom>
          <a:noFill/>
          <a:ln cap="flat" cmpd="sng" w="9525">
            <a:solidFill>
              <a:srgbClr val="595959"/>
            </a:solidFill>
            <a:prstDash val="solid"/>
            <a:round/>
            <a:headEnd len="sm" w="sm" type="none"/>
            <a:tailEnd len="sm" w="sm" type="none"/>
          </a:ln>
        </p:spPr>
      </p:cxnSp>
      <p:cxnSp>
        <p:nvCxnSpPr>
          <p:cNvPr id="647" name="Google Shape;647;p111"/>
          <p:cNvCxnSpPr/>
          <p:nvPr/>
        </p:nvCxnSpPr>
        <p:spPr>
          <a:xfrm>
            <a:off x="4681625" y="3213500"/>
            <a:ext cx="0" cy="1158900"/>
          </a:xfrm>
          <a:prstGeom prst="straightConnector1">
            <a:avLst/>
          </a:prstGeom>
          <a:noFill/>
          <a:ln cap="flat" cmpd="sng" w="9525">
            <a:solidFill>
              <a:srgbClr val="595959"/>
            </a:solidFill>
            <a:prstDash val="solid"/>
            <a:round/>
            <a:headEnd len="sm" w="sm" type="none"/>
            <a:tailEnd len="sm" w="sm" type="none"/>
          </a:ln>
        </p:spPr>
      </p:cxnSp>
      <p:cxnSp>
        <p:nvCxnSpPr>
          <p:cNvPr id="648" name="Google Shape;648;p111"/>
          <p:cNvCxnSpPr/>
          <p:nvPr/>
        </p:nvCxnSpPr>
        <p:spPr>
          <a:xfrm>
            <a:off x="6512825" y="3213500"/>
            <a:ext cx="0" cy="1158900"/>
          </a:xfrm>
          <a:prstGeom prst="straightConnector1">
            <a:avLst/>
          </a:prstGeom>
          <a:noFill/>
          <a:ln cap="flat" cmpd="sng" w="9525">
            <a:solidFill>
              <a:srgbClr val="595959"/>
            </a:solidFill>
            <a:prstDash val="solid"/>
            <a:round/>
            <a:headEnd len="sm" w="sm" type="none"/>
            <a:tailEnd len="sm" w="sm" type="none"/>
          </a:ln>
        </p:spPr>
      </p:cxnSp>
      <p:pic>
        <p:nvPicPr>
          <p:cNvPr id="649" name="Google Shape;649;p111"/>
          <p:cNvPicPr preferRelativeResize="0"/>
          <p:nvPr/>
        </p:nvPicPr>
        <p:blipFill rotWithShape="1">
          <a:blip r:embed="rId4">
            <a:alphaModFix/>
          </a:blip>
          <a:srcRect b="0" l="0" r="0" t="0"/>
          <a:stretch/>
        </p:blipFill>
        <p:spPr>
          <a:xfrm>
            <a:off x="4663025" y="668839"/>
            <a:ext cx="3699600" cy="2080800"/>
          </a:xfrm>
          <a:prstGeom prst="roundRect">
            <a:avLst>
              <a:gd fmla="val 4625" name="adj"/>
            </a:avLst>
          </a:prstGeom>
          <a:noFill/>
          <a:ln cap="flat" cmpd="sng" w="19050">
            <a:solidFill>
              <a:schemeClr val="accent1"/>
            </a:solidFill>
            <a:prstDash val="solid"/>
            <a:round/>
            <a:headEnd len="sm" w="sm" type="none"/>
            <a:tailEnd len="sm" w="sm" type="none"/>
          </a:ln>
        </p:spPr>
      </p:pic>
      <p:grpSp>
        <p:nvGrpSpPr>
          <p:cNvPr id="650" name="Google Shape;650;p111"/>
          <p:cNvGrpSpPr/>
          <p:nvPr/>
        </p:nvGrpSpPr>
        <p:grpSpPr>
          <a:xfrm>
            <a:off x="8450100" y="0"/>
            <a:ext cx="693900" cy="718500"/>
            <a:chOff x="5514525" y="701425"/>
            <a:chExt cx="693900" cy="718500"/>
          </a:xfrm>
        </p:grpSpPr>
        <p:sp>
          <p:nvSpPr>
            <p:cNvPr id="651" name="Google Shape;651;p111"/>
            <p:cNvSpPr/>
            <p:nvPr/>
          </p:nvSpPr>
          <p:spPr>
            <a:xfrm>
              <a:off x="5514525" y="701425"/>
              <a:ext cx="693900" cy="718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pic>
          <p:nvPicPr>
            <p:cNvPr id="652" name="Google Shape;652;p111"/>
            <p:cNvPicPr preferRelativeResize="0"/>
            <p:nvPr/>
          </p:nvPicPr>
          <p:blipFill rotWithShape="1">
            <a:blip r:embed="rId5">
              <a:alphaModFix/>
            </a:blip>
            <a:srcRect b="0" l="0" r="0" t="0"/>
            <a:stretch/>
          </p:blipFill>
          <p:spPr>
            <a:xfrm>
              <a:off x="5646025" y="832263"/>
              <a:ext cx="430875" cy="456825"/>
            </a:xfrm>
            <a:prstGeom prst="rect">
              <a:avLst/>
            </a:prstGeom>
            <a:noFill/>
            <a:ln>
              <a:noFill/>
            </a:ln>
          </p:spPr>
        </p:pic>
      </p:grpSp>
    </p:spTree>
  </p:cSld>
  <p:clrMapOvr>
    <a:masterClrMapping/>
  </p:clrMapOvr>
  <p:transition>
    <p:push/>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56" name="Shape 656"/>
        <p:cNvGrpSpPr/>
        <p:nvPr/>
      </p:nvGrpSpPr>
      <p:grpSpPr>
        <a:xfrm>
          <a:off x="0" y="0"/>
          <a:ext cx="0" cy="0"/>
          <a:chOff x="0" y="0"/>
          <a:chExt cx="0" cy="0"/>
        </a:xfrm>
      </p:grpSpPr>
      <p:sp>
        <p:nvSpPr>
          <p:cNvPr id="657" name="Google Shape;657;p112"/>
          <p:cNvSpPr txBox="1"/>
          <p:nvPr/>
        </p:nvSpPr>
        <p:spPr>
          <a:xfrm>
            <a:off x="513900" y="766950"/>
            <a:ext cx="58461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rgbClr val="FFFFFF"/>
              </a:solidFill>
              <a:latin typeface="Roboto"/>
              <a:ea typeface="Roboto"/>
              <a:cs typeface="Roboto"/>
              <a:sym typeface="Roboto"/>
            </a:endParaRPr>
          </a:p>
        </p:txBody>
      </p:sp>
      <p:sp>
        <p:nvSpPr>
          <p:cNvPr id="658" name="Google Shape;658;p112"/>
          <p:cNvSpPr txBox="1"/>
          <p:nvPr/>
        </p:nvSpPr>
        <p:spPr>
          <a:xfrm>
            <a:off x="571500" y="381000"/>
            <a:ext cx="8001000" cy="666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3200">
                <a:solidFill>
                  <a:srgbClr val="FFFFFF"/>
                </a:solidFill>
                <a:latin typeface="Roboto"/>
                <a:ea typeface="Roboto"/>
                <a:cs typeface="Roboto"/>
                <a:sym typeface="Roboto"/>
              </a:rPr>
              <a:t>The ground beneath us is shifting</a:t>
            </a:r>
            <a:endParaRPr b="1" sz="3200">
              <a:solidFill>
                <a:srgbClr val="FFFFFF"/>
              </a:solidFill>
              <a:latin typeface="Roboto"/>
              <a:ea typeface="Roboto"/>
              <a:cs typeface="Roboto"/>
              <a:sym typeface="Roboto"/>
            </a:endParaRPr>
          </a:p>
        </p:txBody>
      </p:sp>
      <p:grpSp>
        <p:nvGrpSpPr>
          <p:cNvPr id="659" name="Google Shape;659;p112"/>
          <p:cNvGrpSpPr/>
          <p:nvPr/>
        </p:nvGrpSpPr>
        <p:grpSpPr>
          <a:xfrm>
            <a:off x="571500" y="1285875"/>
            <a:ext cx="7715175" cy="3143175"/>
            <a:chOff x="571500" y="1285875"/>
            <a:chExt cx="7715175" cy="3143175"/>
          </a:xfrm>
        </p:grpSpPr>
        <p:sp>
          <p:nvSpPr>
            <p:cNvPr id="660" name="Google Shape;660;p112"/>
            <p:cNvSpPr/>
            <p:nvPr/>
          </p:nvSpPr>
          <p:spPr>
            <a:xfrm>
              <a:off x="571500" y="1285875"/>
              <a:ext cx="3762300" cy="1476300"/>
            </a:xfrm>
            <a:prstGeom prst="roundRect">
              <a:avLst>
                <a:gd fmla="val 5161" name="adj"/>
              </a:avLst>
            </a:prstGeom>
            <a:solidFill>
              <a:srgbClr val="1C1C1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1" name="Google Shape;661;p112"/>
            <p:cNvSpPr txBox="1"/>
            <p:nvPr/>
          </p:nvSpPr>
          <p:spPr>
            <a:xfrm>
              <a:off x="714375" y="1381125"/>
              <a:ext cx="3476700" cy="1285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AB900"/>
                  </a:solidFill>
                  <a:latin typeface="Roboto"/>
                  <a:ea typeface="Roboto"/>
                  <a:cs typeface="Roboto"/>
                  <a:sym typeface="Roboto"/>
                </a:rPr>
                <a:t>Traffic &amp; Investment</a:t>
              </a:r>
              <a:endParaRPr b="1" sz="1800">
                <a:solidFill>
                  <a:srgbClr val="FAB900"/>
                </a:solidFill>
                <a:latin typeface="Roboto"/>
                <a:ea typeface="Roboto"/>
                <a:cs typeface="Roboto"/>
                <a:sym typeface="Roboto"/>
              </a:endParaRPr>
            </a:p>
            <a:p>
              <a:pPr indent="0" lvl="0" marL="0" rtl="0" algn="l">
                <a:spcBef>
                  <a:spcPts val="600"/>
                </a:spcBef>
                <a:spcAft>
                  <a:spcPts val="0"/>
                </a:spcAft>
                <a:buNone/>
              </a:pPr>
              <a:r>
                <a:rPr lang="en" sz="1800">
                  <a:solidFill>
                    <a:srgbClr val="E0E0E0"/>
                  </a:solidFill>
                  <a:latin typeface="Roboto"/>
                  <a:ea typeface="Roboto"/>
                  <a:cs typeface="Roboto"/>
                  <a:sym typeface="Roboto"/>
                </a:rPr>
                <a:t>New technologies </a:t>
              </a:r>
              <a:r>
                <a:rPr b="0" lang="en" sz="1800">
                  <a:solidFill>
                    <a:srgbClr val="E0E0E0"/>
                  </a:solidFill>
                  <a:latin typeface="Roboto"/>
                  <a:ea typeface="Roboto"/>
                  <a:cs typeface="Roboto"/>
                  <a:sym typeface="Roboto"/>
                </a:rPr>
                <a:t>driving traffic growth and investment across infrastructures.</a:t>
              </a:r>
              <a:endParaRPr b="0" sz="1800">
                <a:solidFill>
                  <a:srgbClr val="E0E0E0"/>
                </a:solidFill>
                <a:latin typeface="Roboto"/>
                <a:ea typeface="Roboto"/>
                <a:cs typeface="Roboto"/>
                <a:sym typeface="Roboto"/>
              </a:endParaRPr>
            </a:p>
          </p:txBody>
        </p:sp>
        <p:sp>
          <p:nvSpPr>
            <p:cNvPr id="662" name="Google Shape;662;p112"/>
            <p:cNvSpPr/>
            <p:nvPr/>
          </p:nvSpPr>
          <p:spPr>
            <a:xfrm>
              <a:off x="4524375" y="1285875"/>
              <a:ext cx="3762300" cy="1476300"/>
            </a:xfrm>
            <a:prstGeom prst="roundRect">
              <a:avLst>
                <a:gd fmla="val 5161" name="adj"/>
              </a:avLst>
            </a:prstGeom>
            <a:solidFill>
              <a:srgbClr val="1C1C1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3" name="Google Shape;663;p112"/>
            <p:cNvSpPr txBox="1"/>
            <p:nvPr/>
          </p:nvSpPr>
          <p:spPr>
            <a:xfrm>
              <a:off x="4667250" y="1381125"/>
              <a:ext cx="3476700" cy="1285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AB900"/>
                  </a:solidFill>
                  <a:latin typeface="Roboto"/>
                  <a:ea typeface="Roboto"/>
                  <a:cs typeface="Roboto"/>
                  <a:sym typeface="Roboto"/>
                </a:rPr>
                <a:t>Geopolitical Pressure</a:t>
              </a:r>
              <a:endParaRPr b="1" sz="1800">
                <a:solidFill>
                  <a:srgbClr val="FAB900"/>
                </a:solidFill>
                <a:latin typeface="Roboto"/>
                <a:ea typeface="Roboto"/>
                <a:cs typeface="Roboto"/>
                <a:sym typeface="Roboto"/>
              </a:endParaRPr>
            </a:p>
            <a:p>
              <a:pPr indent="0" lvl="0" marL="0" rtl="0" algn="l">
                <a:spcBef>
                  <a:spcPts val="600"/>
                </a:spcBef>
                <a:spcAft>
                  <a:spcPts val="0"/>
                </a:spcAft>
                <a:buNone/>
              </a:pPr>
              <a:r>
                <a:rPr b="0" lang="en" sz="1800">
                  <a:solidFill>
                    <a:srgbClr val="E0E0E0"/>
                  </a:solidFill>
                  <a:latin typeface="Roboto"/>
                  <a:ea typeface="Roboto"/>
                  <a:cs typeface="Roboto"/>
                  <a:sym typeface="Roboto"/>
                </a:rPr>
                <a:t>Tensions put resilience and sovereignty at the centre of Europe's digital agenda.</a:t>
              </a:r>
              <a:endParaRPr b="0" sz="1800">
                <a:solidFill>
                  <a:srgbClr val="E0E0E0"/>
                </a:solidFill>
                <a:latin typeface="Roboto"/>
                <a:ea typeface="Roboto"/>
                <a:cs typeface="Roboto"/>
                <a:sym typeface="Roboto"/>
              </a:endParaRPr>
            </a:p>
          </p:txBody>
        </p:sp>
        <p:sp>
          <p:nvSpPr>
            <p:cNvPr id="664" name="Google Shape;664;p112"/>
            <p:cNvSpPr/>
            <p:nvPr/>
          </p:nvSpPr>
          <p:spPr>
            <a:xfrm>
              <a:off x="571500" y="2952750"/>
              <a:ext cx="3762300" cy="1476300"/>
            </a:xfrm>
            <a:prstGeom prst="roundRect">
              <a:avLst>
                <a:gd fmla="val 5161" name="adj"/>
              </a:avLst>
            </a:prstGeom>
            <a:solidFill>
              <a:srgbClr val="1C1C1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5" name="Google Shape;665;p112"/>
            <p:cNvSpPr txBox="1"/>
            <p:nvPr/>
          </p:nvSpPr>
          <p:spPr>
            <a:xfrm>
              <a:off x="714375" y="3048000"/>
              <a:ext cx="3476700" cy="1285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AB900"/>
                  </a:solidFill>
                  <a:latin typeface="Roboto"/>
                  <a:ea typeface="Roboto"/>
                  <a:cs typeface="Roboto"/>
                  <a:sym typeface="Roboto"/>
                </a:rPr>
                <a:t>Regional Resilience</a:t>
              </a:r>
              <a:endParaRPr b="1" sz="1800">
                <a:solidFill>
                  <a:srgbClr val="FAB900"/>
                </a:solidFill>
                <a:latin typeface="Roboto"/>
                <a:ea typeface="Roboto"/>
                <a:cs typeface="Roboto"/>
                <a:sym typeface="Roboto"/>
              </a:endParaRPr>
            </a:p>
            <a:p>
              <a:pPr indent="0" lvl="0" marL="0" rtl="0" algn="l">
                <a:spcBef>
                  <a:spcPts val="600"/>
                </a:spcBef>
                <a:spcAft>
                  <a:spcPts val="0"/>
                </a:spcAft>
                <a:buNone/>
              </a:pPr>
              <a:r>
                <a:rPr b="0" lang="en" sz="1800">
                  <a:solidFill>
                    <a:srgbClr val="E0E0E0"/>
                  </a:solidFill>
                  <a:latin typeface="Roboto"/>
                  <a:ea typeface="Roboto"/>
                  <a:cs typeface="Roboto"/>
                  <a:sym typeface="Roboto"/>
                </a:rPr>
                <a:t>Recent events in our region have shown why resilience matters more than ever.</a:t>
              </a:r>
              <a:endParaRPr b="0" sz="1800">
                <a:solidFill>
                  <a:srgbClr val="E0E0E0"/>
                </a:solidFill>
                <a:latin typeface="Roboto"/>
                <a:ea typeface="Roboto"/>
                <a:cs typeface="Roboto"/>
                <a:sym typeface="Roboto"/>
              </a:endParaRPr>
            </a:p>
          </p:txBody>
        </p:sp>
        <p:sp>
          <p:nvSpPr>
            <p:cNvPr id="666" name="Google Shape;666;p112"/>
            <p:cNvSpPr/>
            <p:nvPr/>
          </p:nvSpPr>
          <p:spPr>
            <a:xfrm>
              <a:off x="4524375" y="2952750"/>
              <a:ext cx="3762300" cy="1476300"/>
            </a:xfrm>
            <a:prstGeom prst="roundRect">
              <a:avLst>
                <a:gd fmla="val 5161" name="adj"/>
              </a:avLst>
            </a:prstGeom>
            <a:solidFill>
              <a:srgbClr val="1C1C1C"/>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7" name="Google Shape;667;p112"/>
            <p:cNvSpPr txBox="1"/>
            <p:nvPr/>
          </p:nvSpPr>
          <p:spPr>
            <a:xfrm>
              <a:off x="4667250" y="3048000"/>
              <a:ext cx="3476700" cy="1285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800">
                  <a:solidFill>
                    <a:srgbClr val="FAB900"/>
                  </a:solidFill>
                  <a:latin typeface="Roboto"/>
                  <a:ea typeface="Roboto"/>
                  <a:cs typeface="Roboto"/>
                  <a:sym typeface="Roboto"/>
                </a:rPr>
                <a:t>Proactive Security</a:t>
              </a:r>
              <a:endParaRPr b="1" sz="1800">
                <a:solidFill>
                  <a:srgbClr val="FAB900"/>
                </a:solidFill>
                <a:latin typeface="Roboto"/>
                <a:ea typeface="Roboto"/>
                <a:cs typeface="Roboto"/>
                <a:sym typeface="Roboto"/>
              </a:endParaRPr>
            </a:p>
            <a:p>
              <a:pPr indent="0" lvl="0" marL="0" rtl="0" algn="l">
                <a:spcBef>
                  <a:spcPts val="600"/>
                </a:spcBef>
                <a:spcAft>
                  <a:spcPts val="0"/>
                </a:spcAft>
                <a:buNone/>
              </a:pPr>
              <a:r>
                <a:rPr b="0" lang="en" sz="1800">
                  <a:solidFill>
                    <a:srgbClr val="E0E0E0"/>
                  </a:solidFill>
                  <a:latin typeface="Roboto"/>
                  <a:ea typeface="Roboto"/>
                  <a:cs typeface="Roboto"/>
                  <a:sym typeface="Roboto"/>
                </a:rPr>
                <a:t>Redundancy, diverse </a:t>
              </a:r>
              <a:r>
                <a:rPr lang="en" sz="1800">
                  <a:solidFill>
                    <a:srgbClr val="E0E0E0"/>
                  </a:solidFill>
                  <a:latin typeface="Roboto"/>
                  <a:ea typeface="Roboto"/>
                  <a:cs typeface="Roboto"/>
                  <a:sym typeface="Roboto"/>
                </a:rPr>
                <a:t>routes</a:t>
              </a:r>
              <a:r>
                <a:rPr b="0" lang="en" sz="1800">
                  <a:solidFill>
                    <a:srgbClr val="E0E0E0"/>
                  </a:solidFill>
                  <a:latin typeface="Roboto"/>
                  <a:ea typeface="Roboto"/>
                  <a:cs typeface="Roboto"/>
                  <a:sym typeface="Roboto"/>
                </a:rPr>
                <a:t> and proactive monitoring ensure continuity.</a:t>
              </a:r>
              <a:endParaRPr b="0" sz="1800">
                <a:solidFill>
                  <a:srgbClr val="E0E0E0"/>
                </a:solidFill>
                <a:latin typeface="Roboto"/>
                <a:ea typeface="Roboto"/>
                <a:cs typeface="Roboto"/>
                <a:sym typeface="Roboto"/>
              </a:endParaRPr>
            </a:p>
          </p:txBody>
        </p:sp>
      </p:grpSp>
      <p:sp>
        <p:nvSpPr>
          <p:cNvPr id="668" name="Google Shape;668;p112"/>
          <p:cNvSpPr txBox="1"/>
          <p:nvPr/>
        </p:nvSpPr>
        <p:spPr>
          <a:xfrm>
            <a:off x="571500" y="4619625"/>
            <a:ext cx="38100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200">
              <a:solidFill>
                <a:srgbClr val="FAB900"/>
              </a:solidFill>
              <a:latin typeface="Roboto"/>
              <a:ea typeface="Roboto"/>
              <a:cs typeface="Roboto"/>
              <a:sym typeface="Roboto"/>
            </a:endParaRPr>
          </a:p>
        </p:txBody>
      </p:sp>
      <p:grpSp>
        <p:nvGrpSpPr>
          <p:cNvPr id="669" name="Google Shape;669;p112"/>
          <p:cNvGrpSpPr/>
          <p:nvPr/>
        </p:nvGrpSpPr>
        <p:grpSpPr>
          <a:xfrm>
            <a:off x="8450100" y="0"/>
            <a:ext cx="693900" cy="718500"/>
            <a:chOff x="5514525" y="701425"/>
            <a:chExt cx="693900" cy="718500"/>
          </a:xfrm>
        </p:grpSpPr>
        <p:sp>
          <p:nvSpPr>
            <p:cNvPr id="670" name="Google Shape;670;p112"/>
            <p:cNvSpPr/>
            <p:nvPr/>
          </p:nvSpPr>
          <p:spPr>
            <a:xfrm>
              <a:off x="5514525" y="701425"/>
              <a:ext cx="693900" cy="718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pic>
          <p:nvPicPr>
            <p:cNvPr id="671" name="Google Shape;671;p112"/>
            <p:cNvPicPr preferRelativeResize="0"/>
            <p:nvPr/>
          </p:nvPicPr>
          <p:blipFill rotWithShape="1">
            <a:blip r:embed="rId3">
              <a:alphaModFix/>
            </a:blip>
            <a:srcRect b="0" l="0" r="0" t="0"/>
            <a:stretch/>
          </p:blipFill>
          <p:spPr>
            <a:xfrm>
              <a:off x="5646025" y="832263"/>
              <a:ext cx="430875" cy="456825"/>
            </a:xfrm>
            <a:prstGeom prst="rect">
              <a:avLst/>
            </a:prstGeom>
            <a:noFill/>
            <a:ln>
              <a:noFill/>
            </a:ln>
          </p:spPr>
        </p:pic>
      </p:grpSp>
    </p:spTree>
  </p:cSld>
  <p:clrMapOvr>
    <a:masterClrMapping/>
  </p:clrMapOvr>
  <p:transition>
    <p:push/>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113"/>
          <p:cNvSpPr txBox="1"/>
          <p:nvPr>
            <p:ph type="title"/>
          </p:nvPr>
        </p:nvSpPr>
        <p:spPr>
          <a:xfrm>
            <a:off x="504000" y="521225"/>
            <a:ext cx="5886900" cy="785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accent1"/>
                </a:solidFill>
              </a:rPr>
              <a:t>Driving </a:t>
            </a:r>
            <a:r>
              <a:rPr lang="en" sz="2600">
                <a:solidFill>
                  <a:schemeClr val="accent1"/>
                </a:solidFill>
              </a:rPr>
              <a:t>resilience</a:t>
            </a:r>
            <a:r>
              <a:rPr lang="en" sz="2600">
                <a:solidFill>
                  <a:schemeClr val="accent1"/>
                </a:solidFill>
              </a:rPr>
              <a:t> in </a:t>
            </a:r>
            <a:r>
              <a:rPr lang="en" sz="2600">
                <a:solidFill>
                  <a:schemeClr val="accent1"/>
                </a:solidFill>
              </a:rPr>
              <a:t>the</a:t>
            </a:r>
            <a:r>
              <a:rPr lang="en" sz="2600">
                <a:solidFill>
                  <a:schemeClr val="accent1"/>
                </a:solidFill>
              </a:rPr>
              <a:t> Nordics </a:t>
            </a:r>
            <a:endParaRPr sz="2700">
              <a:solidFill>
                <a:srgbClr val="FAB900"/>
              </a:solidFill>
            </a:endParaRPr>
          </a:p>
        </p:txBody>
      </p:sp>
      <p:sp>
        <p:nvSpPr>
          <p:cNvPr id="677" name="Google Shape;677;p113"/>
          <p:cNvSpPr txBox="1"/>
          <p:nvPr>
            <p:ph idx="1" type="body"/>
          </p:nvPr>
        </p:nvSpPr>
        <p:spPr>
          <a:xfrm>
            <a:off x="249300" y="3628950"/>
            <a:ext cx="5301300" cy="123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br>
              <a:rPr b="1" lang="en"/>
            </a:br>
            <a:endParaRPr b="1"/>
          </a:p>
          <a:p>
            <a:pPr indent="0" lvl="0" marL="0" rtl="0" algn="l">
              <a:spcBef>
                <a:spcPts val="0"/>
              </a:spcBef>
              <a:spcAft>
                <a:spcPts val="0"/>
              </a:spcAft>
              <a:buNone/>
            </a:pPr>
            <a:r>
              <a:t/>
            </a:r>
            <a:endParaRPr/>
          </a:p>
        </p:txBody>
      </p:sp>
      <p:sp>
        <p:nvSpPr>
          <p:cNvPr id="678" name="Google Shape;678;p113"/>
          <p:cNvSpPr txBox="1"/>
          <p:nvPr>
            <p:ph idx="1" type="body"/>
          </p:nvPr>
        </p:nvSpPr>
        <p:spPr>
          <a:xfrm>
            <a:off x="339575" y="1276650"/>
            <a:ext cx="5055000" cy="3111300"/>
          </a:xfrm>
          <a:prstGeom prst="rect">
            <a:avLst/>
          </a:prstGeom>
        </p:spPr>
        <p:txBody>
          <a:bodyPr anchorCtr="0" anchor="t" bIns="91425" lIns="91425" spcFirstLastPara="1" rIns="91425" wrap="square" tIns="91425">
            <a:noAutofit/>
          </a:bodyPr>
          <a:lstStyle/>
          <a:p>
            <a:pPr indent="0" lvl="0" marL="457200" rtl="0" algn="l">
              <a:lnSpc>
                <a:spcPct val="105000"/>
              </a:lnSpc>
              <a:spcBef>
                <a:spcPts val="0"/>
              </a:spcBef>
              <a:spcAft>
                <a:spcPts val="0"/>
              </a:spcAft>
              <a:buNone/>
            </a:pPr>
            <a:r>
              <a:rPr lang="en"/>
              <a:t>Evolving </a:t>
            </a:r>
            <a:r>
              <a:rPr lang="en"/>
              <a:t>services</a:t>
            </a:r>
            <a:r>
              <a:rPr lang="en"/>
              <a:t> to help networks grow and scale resiliently </a:t>
            </a:r>
            <a:endParaRPr/>
          </a:p>
          <a:p>
            <a:pPr indent="0" lvl="0" marL="457200" rtl="0" algn="l">
              <a:lnSpc>
                <a:spcPct val="105000"/>
              </a:lnSpc>
              <a:spcBef>
                <a:spcPts val="1000"/>
              </a:spcBef>
              <a:spcAft>
                <a:spcPts val="0"/>
              </a:spcAft>
              <a:buNone/>
            </a:pPr>
            <a:r>
              <a:rPr lang="en"/>
              <a:t>Testing resilience at NATO's Locked Shields 2026</a:t>
            </a:r>
            <a:endParaRPr/>
          </a:p>
          <a:p>
            <a:pPr indent="0" lvl="0" marL="457200" rtl="0" algn="l">
              <a:lnSpc>
                <a:spcPct val="105000"/>
              </a:lnSpc>
              <a:spcBef>
                <a:spcPts val="1000"/>
              </a:spcBef>
              <a:spcAft>
                <a:spcPts val="0"/>
              </a:spcAft>
              <a:buNone/>
            </a:pPr>
            <a:r>
              <a:rPr lang="en"/>
              <a:t>Building our own regional DWDM ring </a:t>
            </a:r>
            <a:endParaRPr/>
          </a:p>
          <a:p>
            <a:pPr indent="0" lvl="0" marL="0" rtl="0" algn="l">
              <a:lnSpc>
                <a:spcPct val="105000"/>
              </a:lnSpc>
              <a:spcBef>
                <a:spcPts val="1000"/>
              </a:spcBef>
              <a:spcAft>
                <a:spcPts val="1000"/>
              </a:spcAft>
              <a:buNone/>
            </a:pPr>
            <a:r>
              <a:t/>
            </a:r>
            <a:endParaRPr/>
          </a:p>
        </p:txBody>
      </p:sp>
      <p:sp>
        <p:nvSpPr>
          <p:cNvPr id="679" name="Google Shape;679;p113"/>
          <p:cNvSpPr txBox="1"/>
          <p:nvPr/>
        </p:nvSpPr>
        <p:spPr>
          <a:xfrm>
            <a:off x="7229477" y="1800500"/>
            <a:ext cx="500700" cy="220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dk1"/>
                </a:solidFill>
                <a:latin typeface="Roboto"/>
                <a:ea typeface="Roboto"/>
                <a:cs typeface="Roboto"/>
                <a:sym typeface="Roboto"/>
              </a:rPr>
              <a:t>Luleå</a:t>
            </a:r>
            <a:endParaRPr b="1" sz="1000">
              <a:solidFill>
                <a:schemeClr val="dk1"/>
              </a:solidFill>
              <a:latin typeface="Roboto"/>
              <a:ea typeface="Roboto"/>
              <a:cs typeface="Roboto"/>
              <a:sym typeface="Roboto"/>
            </a:endParaRPr>
          </a:p>
        </p:txBody>
      </p:sp>
      <p:sp>
        <p:nvSpPr>
          <p:cNvPr id="680" name="Google Shape;680;p113"/>
          <p:cNvSpPr txBox="1"/>
          <p:nvPr/>
        </p:nvSpPr>
        <p:spPr>
          <a:xfrm>
            <a:off x="6074548" y="2860425"/>
            <a:ext cx="1203000" cy="220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dk1"/>
                </a:solidFill>
                <a:latin typeface="Roboto"/>
                <a:ea typeface="Roboto"/>
                <a:cs typeface="Roboto"/>
                <a:sym typeface="Roboto"/>
              </a:rPr>
              <a:t>Sundsvall/Gävle</a:t>
            </a:r>
            <a:endParaRPr b="1" sz="1000">
              <a:solidFill>
                <a:schemeClr val="dk1"/>
              </a:solidFill>
              <a:latin typeface="Roboto"/>
              <a:ea typeface="Roboto"/>
              <a:cs typeface="Roboto"/>
              <a:sym typeface="Roboto"/>
            </a:endParaRPr>
          </a:p>
        </p:txBody>
      </p:sp>
      <p:sp>
        <p:nvSpPr>
          <p:cNvPr id="681" name="Google Shape;681;p113"/>
          <p:cNvSpPr txBox="1"/>
          <p:nvPr/>
        </p:nvSpPr>
        <p:spPr>
          <a:xfrm>
            <a:off x="8104136" y="3114225"/>
            <a:ext cx="908400" cy="220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000">
                <a:solidFill>
                  <a:schemeClr val="dk1"/>
                </a:solidFill>
                <a:latin typeface="Roboto"/>
                <a:ea typeface="Roboto"/>
                <a:cs typeface="Roboto"/>
                <a:sym typeface="Roboto"/>
              </a:rPr>
              <a:t>Helsinki</a:t>
            </a:r>
            <a:endParaRPr b="1" sz="1000">
              <a:solidFill>
                <a:schemeClr val="dk1"/>
              </a:solidFill>
              <a:latin typeface="Roboto"/>
              <a:ea typeface="Roboto"/>
              <a:cs typeface="Roboto"/>
              <a:sym typeface="Roboto"/>
            </a:endParaRPr>
          </a:p>
        </p:txBody>
      </p:sp>
      <p:sp>
        <p:nvSpPr>
          <p:cNvPr id="682" name="Google Shape;682;p113"/>
          <p:cNvSpPr/>
          <p:nvPr/>
        </p:nvSpPr>
        <p:spPr>
          <a:xfrm>
            <a:off x="7774522" y="1867451"/>
            <a:ext cx="79200" cy="79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83" name="Google Shape;683;p113"/>
          <p:cNvSpPr/>
          <p:nvPr/>
        </p:nvSpPr>
        <p:spPr>
          <a:xfrm>
            <a:off x="7242197" y="2931226"/>
            <a:ext cx="79200" cy="79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84" name="Google Shape;684;p113"/>
          <p:cNvSpPr/>
          <p:nvPr/>
        </p:nvSpPr>
        <p:spPr>
          <a:xfrm>
            <a:off x="7432022" y="3677676"/>
            <a:ext cx="79200" cy="79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85" name="Google Shape;685;p113"/>
          <p:cNvSpPr/>
          <p:nvPr/>
        </p:nvSpPr>
        <p:spPr>
          <a:xfrm>
            <a:off x="6276447" y="3576176"/>
            <a:ext cx="79200" cy="79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sp>
        <p:nvSpPr>
          <p:cNvPr id="686" name="Google Shape;686;p113"/>
          <p:cNvSpPr/>
          <p:nvPr/>
        </p:nvSpPr>
        <p:spPr>
          <a:xfrm>
            <a:off x="6654247" y="4626476"/>
            <a:ext cx="79200" cy="792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oboto"/>
              <a:ea typeface="Roboto"/>
              <a:cs typeface="Roboto"/>
              <a:sym typeface="Roboto"/>
            </a:endParaRPr>
          </a:p>
        </p:txBody>
      </p:sp>
      <p:pic>
        <p:nvPicPr>
          <p:cNvPr id="687" name="Google Shape;687;p113"/>
          <p:cNvPicPr preferRelativeResize="0"/>
          <p:nvPr/>
        </p:nvPicPr>
        <p:blipFill>
          <a:blip r:embed="rId3">
            <a:alphaModFix/>
          </a:blip>
          <a:stretch>
            <a:fillRect/>
          </a:stretch>
        </p:blipFill>
        <p:spPr>
          <a:xfrm>
            <a:off x="5394575" y="605175"/>
            <a:ext cx="3492098" cy="4454251"/>
          </a:xfrm>
          <a:prstGeom prst="rect">
            <a:avLst/>
          </a:prstGeom>
          <a:noFill/>
          <a:ln>
            <a:noFill/>
          </a:ln>
        </p:spPr>
      </p:pic>
      <p:sp>
        <p:nvSpPr>
          <p:cNvPr id="688" name="Google Shape;688;p113"/>
          <p:cNvSpPr txBox="1"/>
          <p:nvPr/>
        </p:nvSpPr>
        <p:spPr>
          <a:xfrm>
            <a:off x="7010000" y="2190311"/>
            <a:ext cx="440700" cy="194400"/>
          </a:xfrm>
          <a:prstGeom prst="rect">
            <a:avLst/>
          </a:prstGeom>
          <a:noFill/>
          <a:ln>
            <a:noFill/>
          </a:ln>
        </p:spPr>
        <p:txBody>
          <a:bodyPr anchorCtr="0" anchor="ctr" bIns="80500" lIns="80500" spcFirstLastPara="1" rIns="80500" wrap="square" tIns="80500">
            <a:noAutofit/>
          </a:bodyPr>
          <a:lstStyle/>
          <a:p>
            <a:pPr indent="0" lvl="0" marL="0" rtl="0" algn="ctr">
              <a:spcBef>
                <a:spcPts val="0"/>
              </a:spcBef>
              <a:spcAft>
                <a:spcPts val="0"/>
              </a:spcAft>
              <a:buNone/>
            </a:pPr>
            <a:r>
              <a:rPr b="1" lang="en" sz="880">
                <a:solidFill>
                  <a:srgbClr val="111111"/>
                </a:solidFill>
                <a:latin typeface="Roboto"/>
                <a:ea typeface="Roboto"/>
                <a:cs typeface="Roboto"/>
                <a:sym typeface="Roboto"/>
              </a:rPr>
              <a:t>Luleå</a:t>
            </a:r>
            <a:endParaRPr b="1" sz="880">
              <a:solidFill>
                <a:srgbClr val="111111"/>
              </a:solidFill>
              <a:latin typeface="Roboto"/>
              <a:ea typeface="Roboto"/>
              <a:cs typeface="Roboto"/>
              <a:sym typeface="Roboto"/>
            </a:endParaRPr>
          </a:p>
        </p:txBody>
      </p:sp>
      <p:sp>
        <p:nvSpPr>
          <p:cNvPr id="689" name="Google Shape;689;p113"/>
          <p:cNvSpPr txBox="1"/>
          <p:nvPr/>
        </p:nvSpPr>
        <p:spPr>
          <a:xfrm>
            <a:off x="7223467" y="3780620"/>
            <a:ext cx="799800" cy="194400"/>
          </a:xfrm>
          <a:prstGeom prst="rect">
            <a:avLst/>
          </a:prstGeom>
          <a:noFill/>
          <a:ln>
            <a:noFill/>
          </a:ln>
        </p:spPr>
        <p:txBody>
          <a:bodyPr anchorCtr="0" anchor="ctr" bIns="80500" lIns="80500" spcFirstLastPara="1" rIns="80500" wrap="square" tIns="80500">
            <a:noAutofit/>
          </a:bodyPr>
          <a:lstStyle/>
          <a:p>
            <a:pPr indent="0" lvl="0" marL="0" rtl="0" algn="ctr">
              <a:spcBef>
                <a:spcPts val="0"/>
              </a:spcBef>
              <a:spcAft>
                <a:spcPts val="0"/>
              </a:spcAft>
              <a:buNone/>
            </a:pPr>
            <a:r>
              <a:rPr b="1" lang="en" sz="880">
                <a:solidFill>
                  <a:srgbClr val="FFFFFF"/>
                </a:solidFill>
                <a:latin typeface="Roboto"/>
                <a:ea typeface="Roboto"/>
                <a:cs typeface="Roboto"/>
                <a:sym typeface="Roboto"/>
              </a:rPr>
              <a:t>Stockholm</a:t>
            </a:r>
            <a:endParaRPr b="1" sz="880">
              <a:solidFill>
                <a:srgbClr val="FFFFFF"/>
              </a:solidFill>
              <a:latin typeface="Roboto"/>
              <a:ea typeface="Roboto"/>
              <a:cs typeface="Roboto"/>
              <a:sym typeface="Roboto"/>
            </a:endParaRPr>
          </a:p>
        </p:txBody>
      </p:sp>
      <p:sp>
        <p:nvSpPr>
          <p:cNvPr id="690" name="Google Shape;690;p113"/>
          <p:cNvSpPr txBox="1"/>
          <p:nvPr/>
        </p:nvSpPr>
        <p:spPr>
          <a:xfrm>
            <a:off x="6681373" y="4618596"/>
            <a:ext cx="1255200" cy="194400"/>
          </a:xfrm>
          <a:prstGeom prst="rect">
            <a:avLst/>
          </a:prstGeom>
          <a:noFill/>
          <a:ln>
            <a:noFill/>
          </a:ln>
        </p:spPr>
        <p:txBody>
          <a:bodyPr anchorCtr="0" anchor="ctr" bIns="80500" lIns="80500" spcFirstLastPara="1" rIns="80500" wrap="square" tIns="80500">
            <a:noAutofit/>
          </a:bodyPr>
          <a:lstStyle/>
          <a:p>
            <a:pPr indent="0" lvl="0" marL="0" rtl="0" algn="ctr">
              <a:spcBef>
                <a:spcPts val="0"/>
              </a:spcBef>
              <a:spcAft>
                <a:spcPts val="0"/>
              </a:spcAft>
              <a:buNone/>
            </a:pPr>
            <a:r>
              <a:rPr b="1" lang="en" sz="880">
                <a:solidFill>
                  <a:srgbClr val="FFFFFF"/>
                </a:solidFill>
                <a:latin typeface="Roboto"/>
                <a:ea typeface="Roboto"/>
                <a:cs typeface="Roboto"/>
                <a:sym typeface="Roboto"/>
              </a:rPr>
              <a:t>Copenhagen/Malmö</a:t>
            </a:r>
            <a:endParaRPr b="1" sz="880">
              <a:solidFill>
                <a:srgbClr val="FFFFFF"/>
              </a:solidFill>
              <a:latin typeface="Roboto"/>
              <a:ea typeface="Roboto"/>
              <a:cs typeface="Roboto"/>
              <a:sym typeface="Roboto"/>
            </a:endParaRPr>
          </a:p>
        </p:txBody>
      </p:sp>
      <p:sp>
        <p:nvSpPr>
          <p:cNvPr id="691" name="Google Shape;691;p113"/>
          <p:cNvSpPr txBox="1"/>
          <p:nvPr/>
        </p:nvSpPr>
        <p:spPr>
          <a:xfrm>
            <a:off x="5993215" y="3123455"/>
            <a:ext cx="1059000" cy="194400"/>
          </a:xfrm>
          <a:prstGeom prst="rect">
            <a:avLst/>
          </a:prstGeom>
          <a:noFill/>
          <a:ln>
            <a:noFill/>
          </a:ln>
        </p:spPr>
        <p:txBody>
          <a:bodyPr anchorCtr="0" anchor="ctr" bIns="80500" lIns="80500" spcFirstLastPara="1" rIns="80500" wrap="square" tIns="80500">
            <a:noAutofit/>
          </a:bodyPr>
          <a:lstStyle/>
          <a:p>
            <a:pPr indent="0" lvl="0" marL="0" rtl="0" algn="ctr">
              <a:spcBef>
                <a:spcPts val="0"/>
              </a:spcBef>
              <a:spcAft>
                <a:spcPts val="0"/>
              </a:spcAft>
              <a:buNone/>
            </a:pPr>
            <a:r>
              <a:rPr b="1" lang="en" sz="880">
                <a:solidFill>
                  <a:srgbClr val="111111"/>
                </a:solidFill>
                <a:latin typeface="Roboto"/>
                <a:ea typeface="Roboto"/>
                <a:cs typeface="Roboto"/>
                <a:sym typeface="Roboto"/>
              </a:rPr>
              <a:t>Sundsvall/Gävle</a:t>
            </a:r>
            <a:endParaRPr b="1" sz="880">
              <a:solidFill>
                <a:srgbClr val="111111"/>
              </a:solidFill>
              <a:latin typeface="Roboto"/>
              <a:ea typeface="Roboto"/>
              <a:cs typeface="Roboto"/>
              <a:sym typeface="Roboto"/>
            </a:endParaRPr>
          </a:p>
        </p:txBody>
      </p:sp>
      <p:sp>
        <p:nvSpPr>
          <p:cNvPr id="692" name="Google Shape;692;p113"/>
          <p:cNvSpPr txBox="1"/>
          <p:nvPr/>
        </p:nvSpPr>
        <p:spPr>
          <a:xfrm>
            <a:off x="6324565" y="4246403"/>
            <a:ext cx="799800" cy="194400"/>
          </a:xfrm>
          <a:prstGeom prst="rect">
            <a:avLst/>
          </a:prstGeom>
          <a:noFill/>
          <a:ln>
            <a:noFill/>
          </a:ln>
        </p:spPr>
        <p:txBody>
          <a:bodyPr anchorCtr="0" anchor="ctr" bIns="80500" lIns="80500" spcFirstLastPara="1" rIns="80500" wrap="square" tIns="80500">
            <a:noAutofit/>
          </a:bodyPr>
          <a:lstStyle/>
          <a:p>
            <a:pPr indent="0" lvl="0" marL="0" rtl="0" algn="ctr">
              <a:spcBef>
                <a:spcPts val="0"/>
              </a:spcBef>
              <a:spcAft>
                <a:spcPts val="0"/>
              </a:spcAft>
              <a:buNone/>
            </a:pPr>
            <a:r>
              <a:rPr b="1" lang="en" sz="780">
                <a:solidFill>
                  <a:srgbClr val="111111"/>
                </a:solidFill>
                <a:latin typeface="Roboto"/>
                <a:ea typeface="Roboto"/>
                <a:cs typeface="Roboto"/>
                <a:sym typeface="Roboto"/>
              </a:rPr>
              <a:t>Gothenburg</a:t>
            </a:r>
            <a:endParaRPr b="1" sz="780">
              <a:solidFill>
                <a:srgbClr val="111111"/>
              </a:solidFill>
              <a:latin typeface="Roboto"/>
              <a:ea typeface="Roboto"/>
              <a:cs typeface="Roboto"/>
              <a:sym typeface="Roboto"/>
            </a:endParaRPr>
          </a:p>
        </p:txBody>
      </p:sp>
      <p:sp>
        <p:nvSpPr>
          <p:cNvPr id="693" name="Google Shape;693;p113"/>
          <p:cNvSpPr txBox="1"/>
          <p:nvPr/>
        </p:nvSpPr>
        <p:spPr>
          <a:xfrm>
            <a:off x="7780039" y="3346897"/>
            <a:ext cx="799800" cy="194400"/>
          </a:xfrm>
          <a:prstGeom prst="rect">
            <a:avLst/>
          </a:prstGeom>
          <a:noFill/>
          <a:ln>
            <a:noFill/>
          </a:ln>
        </p:spPr>
        <p:txBody>
          <a:bodyPr anchorCtr="0" anchor="ctr" bIns="80500" lIns="80500" spcFirstLastPara="1" rIns="80500" wrap="square" tIns="80500">
            <a:noAutofit/>
          </a:bodyPr>
          <a:lstStyle/>
          <a:p>
            <a:pPr indent="0" lvl="0" marL="0" rtl="0" algn="ctr">
              <a:spcBef>
                <a:spcPts val="0"/>
              </a:spcBef>
              <a:spcAft>
                <a:spcPts val="0"/>
              </a:spcAft>
              <a:buNone/>
            </a:pPr>
            <a:r>
              <a:rPr b="1" lang="en" sz="880">
                <a:solidFill>
                  <a:srgbClr val="111111"/>
                </a:solidFill>
                <a:latin typeface="Roboto"/>
                <a:ea typeface="Roboto"/>
                <a:cs typeface="Roboto"/>
                <a:sym typeface="Roboto"/>
              </a:rPr>
              <a:t>Helsinki</a:t>
            </a:r>
            <a:endParaRPr b="1" sz="880">
              <a:solidFill>
                <a:srgbClr val="111111"/>
              </a:solidFill>
              <a:latin typeface="Roboto"/>
              <a:ea typeface="Roboto"/>
              <a:cs typeface="Roboto"/>
              <a:sym typeface="Roboto"/>
            </a:endParaRPr>
          </a:p>
        </p:txBody>
      </p:sp>
      <p:sp>
        <p:nvSpPr>
          <p:cNvPr id="694" name="Google Shape;694;p113"/>
          <p:cNvSpPr txBox="1"/>
          <p:nvPr/>
        </p:nvSpPr>
        <p:spPr>
          <a:xfrm>
            <a:off x="5947766" y="3531828"/>
            <a:ext cx="499800" cy="194400"/>
          </a:xfrm>
          <a:prstGeom prst="rect">
            <a:avLst/>
          </a:prstGeom>
          <a:noFill/>
          <a:ln>
            <a:noFill/>
          </a:ln>
        </p:spPr>
        <p:txBody>
          <a:bodyPr anchorCtr="0" anchor="ctr" bIns="80500" lIns="80500" spcFirstLastPara="1" rIns="80500" wrap="square" tIns="80500">
            <a:noAutofit/>
          </a:bodyPr>
          <a:lstStyle/>
          <a:p>
            <a:pPr indent="0" lvl="0" marL="0" rtl="0" algn="ctr">
              <a:spcBef>
                <a:spcPts val="0"/>
              </a:spcBef>
              <a:spcAft>
                <a:spcPts val="0"/>
              </a:spcAft>
              <a:buNone/>
            </a:pPr>
            <a:r>
              <a:rPr b="1" lang="en" sz="880">
                <a:solidFill>
                  <a:srgbClr val="111111"/>
                </a:solidFill>
                <a:latin typeface="Roboto"/>
                <a:ea typeface="Roboto"/>
                <a:cs typeface="Roboto"/>
                <a:sym typeface="Roboto"/>
              </a:rPr>
              <a:t>Oslo</a:t>
            </a:r>
            <a:endParaRPr b="1" sz="880">
              <a:solidFill>
                <a:srgbClr val="111111"/>
              </a:solidFill>
              <a:latin typeface="Roboto"/>
              <a:ea typeface="Roboto"/>
              <a:cs typeface="Roboto"/>
              <a:sym typeface="Roboto"/>
            </a:endParaRPr>
          </a:p>
        </p:txBody>
      </p:sp>
      <p:sp>
        <p:nvSpPr>
          <p:cNvPr id="695" name="Google Shape;695;p113"/>
          <p:cNvSpPr/>
          <p:nvPr/>
        </p:nvSpPr>
        <p:spPr>
          <a:xfrm>
            <a:off x="6139942" y="3722294"/>
            <a:ext cx="131700" cy="132300"/>
          </a:xfrm>
          <a:prstGeom prst="ellipse">
            <a:avLst/>
          </a:prstGeom>
          <a:solidFill>
            <a:srgbClr val="A4CC3A"/>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696" name="Google Shape;696;p113"/>
          <p:cNvSpPr/>
          <p:nvPr/>
        </p:nvSpPr>
        <p:spPr>
          <a:xfrm>
            <a:off x="6472535" y="4646964"/>
            <a:ext cx="131700" cy="132300"/>
          </a:xfrm>
          <a:prstGeom prst="ellipse">
            <a:avLst/>
          </a:prstGeom>
          <a:solidFill>
            <a:srgbClr val="A4CC3A"/>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697" name="Google Shape;697;p113"/>
          <p:cNvSpPr/>
          <p:nvPr/>
        </p:nvSpPr>
        <p:spPr>
          <a:xfrm>
            <a:off x="6995309" y="3157284"/>
            <a:ext cx="131700" cy="132300"/>
          </a:xfrm>
          <a:prstGeom prst="ellipse">
            <a:avLst/>
          </a:prstGeom>
          <a:solidFill>
            <a:srgbClr val="A4CC3A"/>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698" name="Google Shape;698;p113"/>
          <p:cNvSpPr/>
          <p:nvPr/>
        </p:nvSpPr>
        <p:spPr>
          <a:xfrm>
            <a:off x="7459765" y="2218087"/>
            <a:ext cx="131700" cy="132300"/>
          </a:xfrm>
          <a:prstGeom prst="ellipse">
            <a:avLst/>
          </a:prstGeom>
          <a:solidFill>
            <a:srgbClr val="A4CC3A"/>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699" name="Google Shape;699;p113"/>
          <p:cNvSpPr/>
          <p:nvPr/>
        </p:nvSpPr>
        <p:spPr>
          <a:xfrm>
            <a:off x="8113607" y="3531838"/>
            <a:ext cx="131700" cy="132300"/>
          </a:xfrm>
          <a:prstGeom prst="ellipse">
            <a:avLst/>
          </a:prstGeom>
          <a:solidFill>
            <a:srgbClr val="A4CC3A"/>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0" name="Google Shape;700;p113"/>
          <p:cNvSpPr/>
          <p:nvPr/>
        </p:nvSpPr>
        <p:spPr>
          <a:xfrm>
            <a:off x="7157286" y="3811647"/>
            <a:ext cx="131700" cy="132300"/>
          </a:xfrm>
          <a:prstGeom prst="ellipse">
            <a:avLst/>
          </a:prstGeom>
          <a:solidFill>
            <a:srgbClr val="A4CC3A"/>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1" name="Google Shape;701;p113"/>
          <p:cNvSpPr/>
          <p:nvPr/>
        </p:nvSpPr>
        <p:spPr>
          <a:xfrm>
            <a:off x="6339590" y="4284127"/>
            <a:ext cx="131700" cy="132300"/>
          </a:xfrm>
          <a:prstGeom prst="ellipse">
            <a:avLst/>
          </a:prstGeom>
          <a:solidFill>
            <a:srgbClr val="A4CC3A"/>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2" name="Google Shape;702;p113"/>
          <p:cNvSpPr/>
          <p:nvPr/>
        </p:nvSpPr>
        <p:spPr>
          <a:xfrm>
            <a:off x="7489850" y="2249254"/>
            <a:ext cx="69600" cy="69600"/>
          </a:xfrm>
          <a:prstGeom prst="ellipse">
            <a:avLst/>
          </a:prstGeom>
          <a:solidFill>
            <a:srgbClr val="111111"/>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3" name="Google Shape;703;p113"/>
          <p:cNvSpPr/>
          <p:nvPr/>
        </p:nvSpPr>
        <p:spPr>
          <a:xfrm>
            <a:off x="7026341" y="3185788"/>
            <a:ext cx="69600" cy="69600"/>
          </a:xfrm>
          <a:prstGeom prst="ellipse">
            <a:avLst/>
          </a:prstGeom>
          <a:solidFill>
            <a:srgbClr val="111111"/>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4" name="Google Shape;704;p113"/>
          <p:cNvSpPr/>
          <p:nvPr/>
        </p:nvSpPr>
        <p:spPr>
          <a:xfrm>
            <a:off x="7188318" y="3842952"/>
            <a:ext cx="69600" cy="69600"/>
          </a:xfrm>
          <a:prstGeom prst="ellipse">
            <a:avLst/>
          </a:prstGeom>
          <a:solidFill>
            <a:srgbClr val="111111"/>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5" name="Google Shape;705;p113"/>
          <p:cNvSpPr/>
          <p:nvPr/>
        </p:nvSpPr>
        <p:spPr>
          <a:xfrm>
            <a:off x="6170964" y="3753593"/>
            <a:ext cx="69600" cy="69600"/>
          </a:xfrm>
          <a:prstGeom prst="ellipse">
            <a:avLst/>
          </a:prstGeom>
          <a:solidFill>
            <a:srgbClr val="111111"/>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6" name="Google Shape;706;p113"/>
          <p:cNvSpPr/>
          <p:nvPr/>
        </p:nvSpPr>
        <p:spPr>
          <a:xfrm>
            <a:off x="6370614" y="4315434"/>
            <a:ext cx="69600" cy="69600"/>
          </a:xfrm>
          <a:prstGeom prst="ellipse">
            <a:avLst/>
          </a:prstGeom>
          <a:solidFill>
            <a:srgbClr val="111111"/>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7" name="Google Shape;707;p113"/>
          <p:cNvSpPr/>
          <p:nvPr/>
        </p:nvSpPr>
        <p:spPr>
          <a:xfrm>
            <a:off x="6503574" y="4678263"/>
            <a:ext cx="69600" cy="69600"/>
          </a:xfrm>
          <a:prstGeom prst="ellipse">
            <a:avLst/>
          </a:prstGeom>
          <a:solidFill>
            <a:srgbClr val="111111"/>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sp>
        <p:nvSpPr>
          <p:cNvPr id="708" name="Google Shape;708;p113"/>
          <p:cNvSpPr/>
          <p:nvPr/>
        </p:nvSpPr>
        <p:spPr>
          <a:xfrm>
            <a:off x="8144638" y="3563143"/>
            <a:ext cx="69600" cy="69600"/>
          </a:xfrm>
          <a:prstGeom prst="ellipse">
            <a:avLst/>
          </a:prstGeom>
          <a:solidFill>
            <a:srgbClr val="111111"/>
          </a:solidFill>
          <a:ln>
            <a:noFill/>
          </a:ln>
        </p:spPr>
        <p:txBody>
          <a:bodyPr anchorCtr="0" anchor="ctr" bIns="80500" lIns="80500" spcFirstLastPara="1" rIns="80500" wrap="square" tIns="80500">
            <a:noAutofit/>
          </a:bodyPr>
          <a:lstStyle/>
          <a:p>
            <a:pPr indent="0" lvl="0" marL="0" rtl="0" algn="ctr">
              <a:spcBef>
                <a:spcPts val="0"/>
              </a:spcBef>
              <a:spcAft>
                <a:spcPts val="0"/>
              </a:spcAft>
              <a:buNone/>
            </a:pPr>
            <a:r>
              <a:t/>
            </a:r>
            <a:endParaRPr sz="1233">
              <a:latin typeface="Roboto"/>
              <a:ea typeface="Roboto"/>
              <a:cs typeface="Roboto"/>
              <a:sym typeface="Roboto"/>
            </a:endParaRPr>
          </a:p>
        </p:txBody>
      </p:sp>
      <p:grpSp>
        <p:nvGrpSpPr>
          <p:cNvPr id="709" name="Google Shape;709;p113"/>
          <p:cNvGrpSpPr/>
          <p:nvPr/>
        </p:nvGrpSpPr>
        <p:grpSpPr>
          <a:xfrm>
            <a:off x="8450100" y="0"/>
            <a:ext cx="693900" cy="718500"/>
            <a:chOff x="5514525" y="701425"/>
            <a:chExt cx="693900" cy="718500"/>
          </a:xfrm>
        </p:grpSpPr>
        <p:sp>
          <p:nvSpPr>
            <p:cNvPr id="710" name="Google Shape;710;p113"/>
            <p:cNvSpPr/>
            <p:nvPr/>
          </p:nvSpPr>
          <p:spPr>
            <a:xfrm>
              <a:off x="5514525" y="701425"/>
              <a:ext cx="693900" cy="718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pic>
          <p:nvPicPr>
            <p:cNvPr id="711" name="Google Shape;711;p113"/>
            <p:cNvPicPr preferRelativeResize="0"/>
            <p:nvPr/>
          </p:nvPicPr>
          <p:blipFill rotWithShape="1">
            <a:blip r:embed="rId4">
              <a:alphaModFix/>
            </a:blip>
            <a:srcRect b="0" l="0" r="0" t="0"/>
            <a:stretch/>
          </p:blipFill>
          <p:spPr>
            <a:xfrm>
              <a:off x="5646025" y="832263"/>
              <a:ext cx="430875" cy="456825"/>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15" name="Shape 715"/>
        <p:cNvGrpSpPr/>
        <p:nvPr/>
      </p:nvGrpSpPr>
      <p:grpSpPr>
        <a:xfrm>
          <a:off x="0" y="0"/>
          <a:ext cx="0" cy="0"/>
          <a:chOff x="0" y="0"/>
          <a:chExt cx="0" cy="0"/>
        </a:xfrm>
      </p:grpSpPr>
      <p:sp>
        <p:nvSpPr>
          <p:cNvPr id="716" name="Google Shape;716;p114"/>
          <p:cNvSpPr txBox="1"/>
          <p:nvPr/>
        </p:nvSpPr>
        <p:spPr>
          <a:xfrm>
            <a:off x="513900" y="766950"/>
            <a:ext cx="5846100" cy="800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4000"/>
              <a:buFont typeface="Arial"/>
              <a:buNone/>
            </a:pPr>
            <a:r>
              <a:t/>
            </a:r>
            <a:endParaRPr b="1" i="0" sz="4000" u="none" cap="none" strike="noStrike">
              <a:solidFill>
                <a:srgbClr val="FFFFFF"/>
              </a:solidFill>
              <a:latin typeface="Roboto"/>
              <a:ea typeface="Roboto"/>
              <a:cs typeface="Roboto"/>
              <a:sym typeface="Roboto"/>
            </a:endParaRPr>
          </a:p>
        </p:txBody>
      </p:sp>
      <p:grpSp>
        <p:nvGrpSpPr>
          <p:cNvPr id="717" name="Google Shape;717;p114"/>
          <p:cNvGrpSpPr/>
          <p:nvPr/>
        </p:nvGrpSpPr>
        <p:grpSpPr>
          <a:xfrm>
            <a:off x="8450100" y="0"/>
            <a:ext cx="693900" cy="718500"/>
            <a:chOff x="5514525" y="701425"/>
            <a:chExt cx="693900" cy="718500"/>
          </a:xfrm>
        </p:grpSpPr>
        <p:sp>
          <p:nvSpPr>
            <p:cNvPr id="718" name="Google Shape;718;p114"/>
            <p:cNvSpPr/>
            <p:nvPr/>
          </p:nvSpPr>
          <p:spPr>
            <a:xfrm>
              <a:off x="5514525" y="701425"/>
              <a:ext cx="693900" cy="718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pic>
          <p:nvPicPr>
            <p:cNvPr id="719" name="Google Shape;719;p114"/>
            <p:cNvPicPr preferRelativeResize="0"/>
            <p:nvPr/>
          </p:nvPicPr>
          <p:blipFill rotWithShape="1">
            <a:blip r:embed="rId3">
              <a:alphaModFix/>
            </a:blip>
            <a:srcRect b="0" l="0" r="0" t="0"/>
            <a:stretch/>
          </p:blipFill>
          <p:spPr>
            <a:xfrm>
              <a:off x="5646025" y="832263"/>
              <a:ext cx="430875" cy="456825"/>
            </a:xfrm>
            <a:prstGeom prst="rect">
              <a:avLst/>
            </a:prstGeom>
            <a:noFill/>
            <a:ln>
              <a:noFill/>
            </a:ln>
          </p:spPr>
        </p:pic>
      </p:grpSp>
      <p:sp>
        <p:nvSpPr>
          <p:cNvPr id="720" name="Google Shape;720;p114"/>
          <p:cNvSpPr txBox="1"/>
          <p:nvPr/>
        </p:nvSpPr>
        <p:spPr>
          <a:xfrm>
            <a:off x="571500" y="381000"/>
            <a:ext cx="76200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100">
              <a:solidFill>
                <a:srgbClr val="FAB900"/>
              </a:solidFill>
              <a:latin typeface="Roboto"/>
              <a:ea typeface="Roboto"/>
              <a:cs typeface="Roboto"/>
              <a:sym typeface="Roboto"/>
            </a:endParaRPr>
          </a:p>
          <a:p>
            <a:pPr indent="0" lvl="0" marL="0" rtl="0" algn="l">
              <a:spcBef>
                <a:spcPts val="450"/>
              </a:spcBef>
              <a:spcAft>
                <a:spcPts val="0"/>
              </a:spcAft>
              <a:buNone/>
            </a:pPr>
            <a:r>
              <a:rPr b="1" lang="en" sz="2800">
                <a:solidFill>
                  <a:srgbClr val="FFFFFF"/>
                </a:solidFill>
                <a:latin typeface="Roboto"/>
                <a:ea typeface="Roboto"/>
                <a:cs typeface="Roboto"/>
                <a:sym typeface="Roboto"/>
              </a:rPr>
              <a:t>Alliances</a:t>
            </a:r>
            <a:endParaRPr b="1" sz="2800">
              <a:solidFill>
                <a:srgbClr val="FFFFFF"/>
              </a:solidFill>
              <a:latin typeface="Roboto"/>
              <a:ea typeface="Roboto"/>
              <a:cs typeface="Roboto"/>
              <a:sym typeface="Roboto"/>
            </a:endParaRPr>
          </a:p>
        </p:txBody>
      </p:sp>
      <p:grpSp>
        <p:nvGrpSpPr>
          <p:cNvPr id="721" name="Google Shape;721;p114"/>
          <p:cNvGrpSpPr/>
          <p:nvPr/>
        </p:nvGrpSpPr>
        <p:grpSpPr>
          <a:xfrm>
            <a:off x="571500" y="1428750"/>
            <a:ext cx="4000425" cy="3355650"/>
            <a:chOff x="0" y="0"/>
            <a:chExt cx="4000425" cy="2857575"/>
          </a:xfrm>
        </p:grpSpPr>
        <p:grpSp>
          <p:nvGrpSpPr>
            <p:cNvPr id="722" name="Google Shape;722;p114"/>
            <p:cNvGrpSpPr/>
            <p:nvPr/>
          </p:nvGrpSpPr>
          <p:grpSpPr>
            <a:xfrm>
              <a:off x="0" y="0"/>
              <a:ext cx="4000425" cy="762000"/>
              <a:chOff x="0" y="0"/>
              <a:chExt cx="4000425" cy="762000"/>
            </a:xfrm>
          </p:grpSpPr>
          <p:sp>
            <p:nvSpPr>
              <p:cNvPr id="723" name="Google Shape;723;p114"/>
              <p:cNvSpPr txBox="1"/>
              <p:nvPr/>
            </p:nvSpPr>
            <p:spPr>
              <a:xfrm>
                <a:off x="0" y="0"/>
                <a:ext cx="3810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600">
                  <a:solidFill>
                    <a:srgbClr val="FAB900"/>
                  </a:solidFill>
                  <a:latin typeface="Roboto"/>
                  <a:ea typeface="Roboto"/>
                  <a:cs typeface="Roboto"/>
                  <a:sym typeface="Roboto"/>
                </a:endParaRPr>
              </a:p>
            </p:txBody>
          </p:sp>
          <p:sp>
            <p:nvSpPr>
              <p:cNvPr id="724" name="Google Shape;724;p114"/>
              <p:cNvSpPr txBox="1"/>
              <p:nvPr/>
            </p:nvSpPr>
            <p:spPr>
              <a:xfrm>
                <a:off x="428625" y="0"/>
                <a:ext cx="3571800" cy="762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FAB900"/>
                    </a:solidFill>
                    <a:latin typeface="Roboto"/>
                    <a:ea typeface="Roboto"/>
                    <a:cs typeface="Roboto"/>
                    <a:sym typeface="Roboto"/>
                  </a:rPr>
                  <a:t>Swedish Security &amp; Defence</a:t>
                </a:r>
                <a:endParaRPr b="1" sz="1600">
                  <a:solidFill>
                    <a:srgbClr val="FAB900"/>
                  </a:solidFill>
                  <a:latin typeface="Roboto"/>
                  <a:ea typeface="Roboto"/>
                  <a:cs typeface="Roboto"/>
                  <a:sym typeface="Roboto"/>
                </a:endParaRPr>
              </a:p>
              <a:p>
                <a:pPr indent="0" lvl="0" marL="0" rtl="0" algn="l">
                  <a:spcBef>
                    <a:spcPts val="300"/>
                  </a:spcBef>
                  <a:spcAft>
                    <a:spcPts val="0"/>
                  </a:spcAft>
                  <a:buNone/>
                </a:pPr>
                <a:r>
                  <a:rPr b="0" lang="en" sz="1600">
                    <a:solidFill>
                      <a:srgbClr val="E0E0E0"/>
                    </a:solidFill>
                    <a:latin typeface="Roboto"/>
                    <a:ea typeface="Roboto"/>
                    <a:cs typeface="Roboto"/>
                    <a:sym typeface="Roboto"/>
                  </a:rPr>
                  <a:t>Joined the Swedish Security and Defence Industry Association</a:t>
                </a:r>
                <a:endParaRPr b="0" sz="1600">
                  <a:solidFill>
                    <a:srgbClr val="E0E0E0"/>
                  </a:solidFill>
                  <a:latin typeface="Roboto"/>
                  <a:ea typeface="Roboto"/>
                  <a:cs typeface="Roboto"/>
                  <a:sym typeface="Roboto"/>
                </a:endParaRPr>
              </a:p>
            </p:txBody>
          </p:sp>
        </p:grpSp>
        <p:grpSp>
          <p:nvGrpSpPr>
            <p:cNvPr id="725" name="Google Shape;725;p114"/>
            <p:cNvGrpSpPr/>
            <p:nvPr/>
          </p:nvGrpSpPr>
          <p:grpSpPr>
            <a:xfrm>
              <a:off x="0" y="1000125"/>
              <a:ext cx="4000425" cy="857400"/>
              <a:chOff x="0" y="0"/>
              <a:chExt cx="4000425" cy="857400"/>
            </a:xfrm>
          </p:grpSpPr>
          <p:sp>
            <p:nvSpPr>
              <p:cNvPr id="726" name="Google Shape;726;p114"/>
              <p:cNvSpPr txBox="1"/>
              <p:nvPr/>
            </p:nvSpPr>
            <p:spPr>
              <a:xfrm>
                <a:off x="0" y="0"/>
                <a:ext cx="3810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600">
                  <a:solidFill>
                    <a:srgbClr val="FAB900"/>
                  </a:solidFill>
                  <a:latin typeface="Roboto"/>
                  <a:ea typeface="Roboto"/>
                  <a:cs typeface="Roboto"/>
                  <a:sym typeface="Roboto"/>
                </a:endParaRPr>
              </a:p>
            </p:txBody>
          </p:sp>
          <p:sp>
            <p:nvSpPr>
              <p:cNvPr id="727" name="Google Shape;727;p114"/>
              <p:cNvSpPr txBox="1"/>
              <p:nvPr/>
            </p:nvSpPr>
            <p:spPr>
              <a:xfrm>
                <a:off x="428625" y="0"/>
                <a:ext cx="3571800" cy="857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FAB900"/>
                    </a:solidFill>
                    <a:latin typeface="Roboto"/>
                    <a:ea typeface="Roboto"/>
                    <a:cs typeface="Roboto"/>
                    <a:sym typeface="Roboto"/>
                  </a:rPr>
                  <a:t>Digital Networks Act</a:t>
                </a:r>
                <a:endParaRPr b="1" sz="1600">
                  <a:solidFill>
                    <a:srgbClr val="FAB900"/>
                  </a:solidFill>
                  <a:latin typeface="Roboto"/>
                  <a:ea typeface="Roboto"/>
                  <a:cs typeface="Roboto"/>
                  <a:sym typeface="Roboto"/>
                </a:endParaRPr>
              </a:p>
              <a:p>
                <a:pPr indent="0" lvl="0" marL="0" rtl="0" algn="l">
                  <a:spcBef>
                    <a:spcPts val="300"/>
                  </a:spcBef>
                  <a:spcAft>
                    <a:spcPts val="0"/>
                  </a:spcAft>
                  <a:buNone/>
                </a:pPr>
                <a:r>
                  <a:rPr b="0" lang="en" sz="1600">
                    <a:solidFill>
                      <a:srgbClr val="E0E0E0"/>
                    </a:solidFill>
                    <a:latin typeface="Roboto"/>
                    <a:ea typeface="Roboto"/>
                    <a:cs typeface="Roboto"/>
                    <a:sym typeface="Roboto"/>
                  </a:rPr>
                  <a:t>Joined a coalition calling for the Digital Networks Act to protect net neutrality and the open Internet</a:t>
                </a:r>
                <a:endParaRPr b="0" sz="1600">
                  <a:solidFill>
                    <a:srgbClr val="E0E0E0"/>
                  </a:solidFill>
                  <a:latin typeface="Roboto"/>
                  <a:ea typeface="Roboto"/>
                  <a:cs typeface="Roboto"/>
                  <a:sym typeface="Roboto"/>
                </a:endParaRPr>
              </a:p>
            </p:txBody>
          </p:sp>
        </p:grpSp>
        <p:grpSp>
          <p:nvGrpSpPr>
            <p:cNvPr id="728" name="Google Shape;728;p114"/>
            <p:cNvGrpSpPr/>
            <p:nvPr/>
          </p:nvGrpSpPr>
          <p:grpSpPr>
            <a:xfrm>
              <a:off x="0" y="2047875"/>
              <a:ext cx="4000425" cy="809700"/>
              <a:chOff x="0" y="0"/>
              <a:chExt cx="4000425" cy="809700"/>
            </a:xfrm>
          </p:grpSpPr>
          <p:sp>
            <p:nvSpPr>
              <p:cNvPr id="729" name="Google Shape;729;p114"/>
              <p:cNvSpPr txBox="1"/>
              <p:nvPr/>
            </p:nvSpPr>
            <p:spPr>
              <a:xfrm>
                <a:off x="0" y="0"/>
                <a:ext cx="381000" cy="809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b="1" sz="1600">
                  <a:solidFill>
                    <a:srgbClr val="FAB900"/>
                  </a:solidFill>
                  <a:latin typeface="Roboto"/>
                  <a:ea typeface="Roboto"/>
                  <a:cs typeface="Roboto"/>
                  <a:sym typeface="Roboto"/>
                </a:endParaRPr>
              </a:p>
            </p:txBody>
          </p:sp>
          <p:sp>
            <p:nvSpPr>
              <p:cNvPr id="730" name="Google Shape;730;p114"/>
              <p:cNvSpPr txBox="1"/>
              <p:nvPr/>
            </p:nvSpPr>
            <p:spPr>
              <a:xfrm>
                <a:off x="428625" y="0"/>
                <a:ext cx="3571800" cy="809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 sz="1600">
                    <a:solidFill>
                      <a:srgbClr val="FAB900"/>
                    </a:solidFill>
                    <a:latin typeface="Roboto"/>
                    <a:ea typeface="Roboto"/>
                    <a:cs typeface="Roboto"/>
                    <a:sym typeface="Roboto"/>
                  </a:rPr>
                  <a:t>RIPE NCC Board</a:t>
                </a:r>
                <a:endParaRPr b="1" sz="1600">
                  <a:solidFill>
                    <a:srgbClr val="FAB900"/>
                  </a:solidFill>
                  <a:latin typeface="Roboto"/>
                  <a:ea typeface="Roboto"/>
                  <a:cs typeface="Roboto"/>
                  <a:sym typeface="Roboto"/>
                </a:endParaRPr>
              </a:p>
              <a:p>
                <a:pPr indent="0" lvl="0" marL="0" rtl="0" algn="l">
                  <a:spcBef>
                    <a:spcPts val="300"/>
                  </a:spcBef>
                  <a:spcAft>
                    <a:spcPts val="0"/>
                  </a:spcAft>
                  <a:buNone/>
                </a:pPr>
                <a:r>
                  <a:rPr b="0" lang="en" sz="1600">
                    <a:solidFill>
                      <a:srgbClr val="E0E0E0"/>
                    </a:solidFill>
                    <a:latin typeface="Roboto"/>
                    <a:ea typeface="Roboto"/>
                    <a:cs typeface="Roboto"/>
                    <a:sym typeface="Roboto"/>
                  </a:rPr>
                  <a:t>Co-founder Lars-Johan Liman elected to the RIPE NCC Executive Board</a:t>
                </a:r>
                <a:endParaRPr b="0" sz="1600">
                  <a:solidFill>
                    <a:srgbClr val="E0E0E0"/>
                  </a:solidFill>
                  <a:latin typeface="Roboto"/>
                  <a:ea typeface="Roboto"/>
                  <a:cs typeface="Roboto"/>
                  <a:sym typeface="Roboto"/>
                </a:endParaRPr>
              </a:p>
            </p:txBody>
          </p:sp>
        </p:grpSp>
      </p:grpSp>
      <p:grpSp>
        <p:nvGrpSpPr>
          <p:cNvPr id="731" name="Google Shape;731;p114"/>
          <p:cNvGrpSpPr/>
          <p:nvPr/>
        </p:nvGrpSpPr>
        <p:grpSpPr>
          <a:xfrm>
            <a:off x="4953000" y="1428750"/>
            <a:ext cx="3619500" cy="2667000"/>
            <a:chOff x="0" y="0"/>
            <a:chExt cx="3619500" cy="2667000"/>
          </a:xfrm>
        </p:grpSpPr>
        <p:pic>
          <p:nvPicPr>
            <p:cNvPr descr="An abstract digital network topology illustration, showing glowing geometric nodes and connecting fiber-optic lines forming an elegant mesh, dark charcoal background with vibrant honey-yellow (#FAB900) and golden light trails, futuristic tech concept with no people, clean minimalist design." id="732" name="Google Shape;732;p114"/>
            <p:cNvPicPr preferRelativeResize="0"/>
            <p:nvPr/>
          </p:nvPicPr>
          <p:blipFill rotWithShape="1">
            <a:blip r:embed="rId4">
              <a:alphaModFix/>
            </a:blip>
            <a:srcRect b="884" l="0" r="0" t="874"/>
            <a:stretch/>
          </p:blipFill>
          <p:spPr>
            <a:xfrm>
              <a:off x="0" y="0"/>
              <a:ext cx="3619500" cy="2667000"/>
            </a:xfrm>
            <a:prstGeom prst="roundRect">
              <a:avLst>
                <a:gd fmla="val 4285" name="adj"/>
              </a:avLst>
            </a:prstGeom>
            <a:noFill/>
            <a:ln>
              <a:noFill/>
            </a:ln>
          </p:spPr>
        </p:pic>
        <p:sp>
          <p:nvSpPr>
            <p:cNvPr id="733" name="Google Shape;733;p114"/>
            <p:cNvSpPr/>
            <p:nvPr/>
          </p:nvSpPr>
          <p:spPr>
            <a:xfrm>
              <a:off x="0" y="0"/>
              <a:ext cx="3619500" cy="2667000"/>
            </a:xfrm>
            <a:prstGeom prst="roundRect">
              <a:avLst>
                <a:gd fmla="val 4285" name="adj"/>
              </a:avLst>
            </a:prstGeom>
            <a:solidFill>
              <a:srgbClr val="000000">
                <a:alpha val="0"/>
              </a:srgbClr>
            </a:solidFill>
            <a:ln cap="flat" cmpd="sng" w="19050">
              <a:solidFill>
                <a:srgbClr val="FAB90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spTree>
  </p:cSld>
  <p:clrMapOvr>
    <a:masterClrMapping/>
  </p:clrMapOvr>
  <p:transition>
    <p:push/>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37" name="Shape 737"/>
        <p:cNvGrpSpPr/>
        <p:nvPr/>
      </p:nvGrpSpPr>
      <p:grpSpPr>
        <a:xfrm>
          <a:off x="0" y="0"/>
          <a:ext cx="0" cy="0"/>
          <a:chOff x="0" y="0"/>
          <a:chExt cx="0" cy="0"/>
        </a:xfrm>
      </p:grpSpPr>
      <p:sp>
        <p:nvSpPr>
          <p:cNvPr id="738" name="Google Shape;738;p115"/>
          <p:cNvSpPr/>
          <p:nvPr/>
        </p:nvSpPr>
        <p:spPr>
          <a:xfrm>
            <a:off x="8519650" y="23500"/>
            <a:ext cx="532800" cy="61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Roboto"/>
              <a:ea typeface="Roboto"/>
              <a:cs typeface="Roboto"/>
              <a:sym typeface="Roboto"/>
            </a:endParaRPr>
          </a:p>
        </p:txBody>
      </p:sp>
      <p:pic>
        <p:nvPicPr>
          <p:cNvPr id="739" name="Google Shape;739;p115"/>
          <p:cNvPicPr preferRelativeResize="0"/>
          <p:nvPr/>
        </p:nvPicPr>
        <p:blipFill rotWithShape="1">
          <a:blip r:embed="rId3">
            <a:alphaModFix/>
          </a:blip>
          <a:srcRect b="0" l="0" r="0" t="0"/>
          <a:stretch/>
        </p:blipFill>
        <p:spPr>
          <a:xfrm>
            <a:off x="8445550" y="150700"/>
            <a:ext cx="532800" cy="564858"/>
          </a:xfrm>
          <a:prstGeom prst="rect">
            <a:avLst/>
          </a:prstGeom>
          <a:noFill/>
          <a:ln>
            <a:noFill/>
          </a:ln>
          <a:effectLst>
            <a:outerShdw blurRad="57150" rotWithShape="0" algn="bl" dir="5400000" dist="19050">
              <a:schemeClr val="dk1">
                <a:alpha val="27059"/>
              </a:schemeClr>
            </a:outerShdw>
          </a:effectLst>
        </p:spPr>
      </p:pic>
      <p:sp>
        <p:nvSpPr>
          <p:cNvPr id="740" name="Google Shape;740;p115"/>
          <p:cNvSpPr txBox="1"/>
          <p:nvPr>
            <p:ph type="title"/>
          </p:nvPr>
        </p:nvSpPr>
        <p:spPr>
          <a:xfrm>
            <a:off x="830400" y="1186500"/>
            <a:ext cx="7483200" cy="2970600"/>
          </a:xfrm>
          <a:prstGeom prst="rect">
            <a:avLst/>
          </a:prstGeom>
          <a:noFill/>
          <a:ln>
            <a:noFill/>
          </a:ln>
        </p:spPr>
        <p:txBody>
          <a:bodyPr anchorCtr="0" anchor="ctr" bIns="91425" lIns="91425" spcFirstLastPara="1" rIns="91425" wrap="square" tIns="91425">
            <a:spAutoFit/>
          </a:bodyPr>
          <a:lstStyle/>
          <a:p>
            <a:pPr indent="0" lvl="0" marL="0" rtl="0" algn="l">
              <a:lnSpc>
                <a:spcPct val="100000"/>
              </a:lnSpc>
              <a:spcBef>
                <a:spcPts val="0"/>
              </a:spcBef>
              <a:spcAft>
                <a:spcPts val="0"/>
              </a:spcAft>
              <a:buSzPts val="3200"/>
              <a:buNone/>
            </a:pPr>
            <a:r>
              <a:rPr lang="en" sz="1800">
                <a:solidFill>
                  <a:schemeClr val="accent1"/>
                </a:solidFill>
              </a:rPr>
              <a:t>Because</a:t>
            </a:r>
            <a:endParaRPr sz="1800">
              <a:solidFill>
                <a:schemeClr val="accent1"/>
              </a:solidFill>
            </a:endParaRPr>
          </a:p>
          <a:p>
            <a:pPr indent="0" lvl="0" marL="0" rtl="0" algn="l">
              <a:lnSpc>
                <a:spcPct val="100000"/>
              </a:lnSpc>
              <a:spcBef>
                <a:spcPts val="0"/>
              </a:spcBef>
              <a:spcAft>
                <a:spcPts val="0"/>
              </a:spcAft>
              <a:buSzPts val="3200"/>
              <a:buNone/>
            </a:pPr>
            <a:r>
              <a:rPr lang="en" sz="3600">
                <a:solidFill>
                  <a:schemeClr val="lt1"/>
                </a:solidFill>
              </a:rPr>
              <a:t>the Internet isn't built by infrastructure alone.</a:t>
            </a:r>
            <a:r>
              <a:rPr lang="en" sz="3600">
                <a:solidFill>
                  <a:schemeClr val="accent1"/>
                </a:solidFill>
              </a:rPr>
              <a:t> It's built by people.</a:t>
            </a:r>
            <a:endParaRPr sz="3600">
              <a:solidFill>
                <a:schemeClr val="lt1"/>
              </a:solidFill>
            </a:endParaRPr>
          </a:p>
          <a:p>
            <a:pPr indent="0" lvl="0" marL="0" rtl="0" algn="l">
              <a:lnSpc>
                <a:spcPct val="100000"/>
              </a:lnSpc>
              <a:spcBef>
                <a:spcPts val="1800"/>
              </a:spcBef>
              <a:spcAft>
                <a:spcPts val="0"/>
              </a:spcAft>
              <a:buSzPts val="3200"/>
              <a:buNone/>
            </a:pPr>
            <a:br>
              <a:rPr lang="en" sz="2000">
                <a:solidFill>
                  <a:schemeClr val="lt1"/>
                </a:solidFill>
              </a:rPr>
            </a:br>
            <a:r>
              <a:rPr lang="en" sz="2000">
                <a:solidFill>
                  <a:schemeClr val="lt1"/>
                </a:solidFill>
              </a:rPr>
              <a:t>Welcome to EPF 2026.</a:t>
            </a:r>
            <a:endParaRPr sz="2000">
              <a:solidFill>
                <a:schemeClr val="lt1"/>
              </a:solidFill>
            </a:endParaRPr>
          </a:p>
        </p:txBody>
      </p:sp>
    </p:spTree>
  </p:cSld>
  <p:clrMapOvr>
    <a:masterClrMapping/>
  </p:clrMapOvr>
  <p:transition>
    <p:push/>
  </p:transition>
</p:sld>
</file>

<file path=ppt/theme/theme1.xml><?xml version="1.0" encoding="utf-8"?>
<a:theme xmlns:a="http://schemas.openxmlformats.org/drawingml/2006/main" xmlns:r="http://schemas.openxmlformats.org/officeDocument/2006/relationships" name="Netnod Slide Theme 2022">
  <a:themeElements>
    <a:clrScheme name="Simple Light">
      <a:dk1>
        <a:srgbClr val="111111"/>
      </a:dk1>
      <a:lt1>
        <a:srgbClr val="FFFFFF"/>
      </a:lt1>
      <a:dk2>
        <a:srgbClr val="595959"/>
      </a:dk2>
      <a:lt2>
        <a:srgbClr val="FFDC7B"/>
      </a:lt2>
      <a:accent1>
        <a:srgbClr val="FAB900"/>
      </a:accent1>
      <a:accent2>
        <a:srgbClr val="E1822F"/>
      </a:accent2>
      <a:accent3>
        <a:srgbClr val="A4CC3A"/>
      </a:accent3>
      <a:accent4>
        <a:srgbClr val="DC5B82"/>
      </a:accent4>
      <a:accent5>
        <a:srgbClr val="0D460F"/>
      </a:accent5>
      <a:accent6>
        <a:srgbClr val="48001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etnod Slide Theme 2022">
  <a:themeElements>
    <a:clrScheme name="Simple Light">
      <a:dk1>
        <a:srgbClr val="111111"/>
      </a:dk1>
      <a:lt1>
        <a:srgbClr val="FFFFFF"/>
      </a:lt1>
      <a:dk2>
        <a:srgbClr val="595959"/>
      </a:dk2>
      <a:lt2>
        <a:srgbClr val="FFDC7B"/>
      </a:lt2>
      <a:accent1>
        <a:srgbClr val="FAB900"/>
      </a:accent1>
      <a:accent2>
        <a:srgbClr val="E1822F"/>
      </a:accent2>
      <a:accent3>
        <a:srgbClr val="A4CC3A"/>
      </a:accent3>
      <a:accent4>
        <a:srgbClr val="DC5B82"/>
      </a:accent4>
      <a:accent5>
        <a:srgbClr val="0D460F"/>
      </a:accent5>
      <a:accent6>
        <a:srgbClr val="48001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Netnod Slide Theme 2022">
  <a:themeElements>
    <a:clrScheme name="Simple Light">
      <a:dk1>
        <a:srgbClr val="111111"/>
      </a:dk1>
      <a:lt1>
        <a:srgbClr val="FFFFFF"/>
      </a:lt1>
      <a:dk2>
        <a:srgbClr val="595959"/>
      </a:dk2>
      <a:lt2>
        <a:srgbClr val="FFDC7B"/>
      </a:lt2>
      <a:accent1>
        <a:srgbClr val="FAB900"/>
      </a:accent1>
      <a:accent2>
        <a:srgbClr val="E1822F"/>
      </a:accent2>
      <a:accent3>
        <a:srgbClr val="A4CC3A"/>
      </a:accent3>
      <a:accent4>
        <a:srgbClr val="DC5B82"/>
      </a:accent4>
      <a:accent5>
        <a:srgbClr val="0D460F"/>
      </a:accent5>
      <a:accent6>
        <a:srgbClr val="48001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Netnod Slide Theme 2022">
  <a:themeElements>
    <a:clrScheme name="Simple Light">
      <a:dk1>
        <a:srgbClr val="111111"/>
      </a:dk1>
      <a:lt1>
        <a:srgbClr val="FFFFFF"/>
      </a:lt1>
      <a:dk2>
        <a:srgbClr val="595959"/>
      </a:dk2>
      <a:lt2>
        <a:srgbClr val="FFDC7B"/>
      </a:lt2>
      <a:accent1>
        <a:srgbClr val="FAB900"/>
      </a:accent1>
      <a:accent2>
        <a:srgbClr val="E1822F"/>
      </a:accent2>
      <a:accent3>
        <a:srgbClr val="A4CC3A"/>
      </a:accent3>
      <a:accent4>
        <a:srgbClr val="DC5B82"/>
      </a:accent4>
      <a:accent5>
        <a:srgbClr val="0D460F"/>
      </a:accent5>
      <a:accent6>
        <a:srgbClr val="480015"/>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